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27"/>
  </p:notesMasterIdLst>
  <p:sldIdLst>
    <p:sldId id="863" r:id="rId4"/>
    <p:sldId id="257" r:id="rId5"/>
    <p:sldId id="258" r:id="rId6"/>
    <p:sldId id="868" r:id="rId7"/>
    <p:sldId id="869" r:id="rId8"/>
    <p:sldId id="867" r:id="rId9"/>
    <p:sldId id="259" r:id="rId10"/>
    <p:sldId id="262" r:id="rId11"/>
    <p:sldId id="260" r:id="rId12"/>
    <p:sldId id="261" r:id="rId13"/>
    <p:sldId id="890" r:id="rId14"/>
    <p:sldId id="861" r:id="rId15"/>
    <p:sldId id="256" r:id="rId16"/>
    <p:sldId id="902" r:id="rId17"/>
    <p:sldId id="871" r:id="rId18"/>
    <p:sldId id="298" r:id="rId19"/>
    <p:sldId id="906" r:id="rId20"/>
    <p:sldId id="905" r:id="rId21"/>
    <p:sldId id="901" r:id="rId22"/>
    <p:sldId id="903" r:id="rId23"/>
    <p:sldId id="900" r:id="rId24"/>
    <p:sldId id="904" r:id="rId25"/>
    <p:sldId id="52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Zmud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BFC7"/>
    <a:srgbClr val="FA7F6B"/>
    <a:srgbClr val="F2A3B7"/>
    <a:srgbClr val="F26947"/>
    <a:srgbClr val="FEE7B8"/>
    <a:srgbClr val="FF7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1"/>
    <p:restoredTop sz="85864"/>
  </p:normalViewPr>
  <p:slideViewPr>
    <p:cSldViewPr snapToGrid="0" snapToObjects="1">
      <p:cViewPr varScale="1">
        <p:scale>
          <a:sx n="59" d="100"/>
          <a:sy n="59" d="100"/>
        </p:scale>
        <p:origin x="216" y="208"/>
      </p:cViewPr>
      <p:guideLst/>
    </p:cSldViewPr>
  </p:slideViewPr>
  <p:notesTextViewPr>
    <p:cViewPr>
      <p:scale>
        <a:sx n="1" d="1"/>
        <a:sy n="1" d="1"/>
      </p:scale>
      <p:origin x="0" y="0"/>
    </p:cViewPr>
  </p:notesTextViewPr>
  <p:sorterViewPr>
    <p:cViewPr>
      <p:scale>
        <a:sx n="151" d="100"/>
        <a:sy n="15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863CE-9D3F-4292-A147-5E2FBEF5B798}"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4442FFAF-8439-43D1-818E-7475D4E792A1}">
      <dgm:prSet/>
      <dgm:spPr/>
      <dgm:t>
        <a:bodyPr/>
        <a:lstStyle/>
        <a:p>
          <a:r>
            <a:rPr lang="en-US" dirty="0"/>
            <a:t>Describe actionable patterns of capacities and behaviors that can be learned and assessed </a:t>
          </a:r>
        </a:p>
      </dgm:t>
    </dgm:pt>
    <dgm:pt modelId="{AB324E0D-C3E2-427D-B147-40438B4502F9}" type="parTrans" cxnId="{7A44476F-75C2-44D1-A4A2-4887A75C130C}">
      <dgm:prSet/>
      <dgm:spPr/>
      <dgm:t>
        <a:bodyPr/>
        <a:lstStyle/>
        <a:p>
          <a:endParaRPr lang="en-US"/>
        </a:p>
      </dgm:t>
    </dgm:pt>
    <dgm:pt modelId="{6401848C-56C3-4825-AB8D-3B9112DB70A5}" type="sibTrans" cxnId="{7A44476F-75C2-44D1-A4A2-4887A75C130C}">
      <dgm:prSet/>
      <dgm:spPr/>
      <dgm:t>
        <a:bodyPr/>
        <a:lstStyle/>
        <a:p>
          <a:endParaRPr lang="en-US"/>
        </a:p>
      </dgm:t>
    </dgm:pt>
    <dgm:pt modelId="{C0EBD82B-6B82-48A6-91DA-2B20FE07D661}">
      <dgm:prSet custT="1"/>
      <dgm:spPr/>
      <dgm:t>
        <a:bodyPr/>
        <a:lstStyle/>
        <a:p>
          <a:r>
            <a:rPr lang="en-US" sz="2700" dirty="0"/>
            <a:t>Transdisciplinary and transferrable — focused on enduring, essential learnings for the world we live in right now</a:t>
          </a:r>
        </a:p>
      </dgm:t>
    </dgm:pt>
    <dgm:pt modelId="{98D75F59-6405-42E0-A880-CC4970D94B3E}" type="parTrans" cxnId="{DA1F7367-EADC-4BA4-B1EA-B815B003A153}">
      <dgm:prSet/>
      <dgm:spPr/>
      <dgm:t>
        <a:bodyPr/>
        <a:lstStyle/>
        <a:p>
          <a:endParaRPr lang="en-US"/>
        </a:p>
      </dgm:t>
    </dgm:pt>
    <dgm:pt modelId="{75650028-6309-44BD-910F-1285B6D3F21C}" type="sibTrans" cxnId="{DA1F7367-EADC-4BA4-B1EA-B815B003A153}">
      <dgm:prSet/>
      <dgm:spPr/>
      <dgm:t>
        <a:bodyPr/>
        <a:lstStyle/>
        <a:p>
          <a:endParaRPr lang="en-US"/>
        </a:p>
      </dgm:t>
    </dgm:pt>
    <dgm:pt modelId="{E82A85B8-9809-4861-ADF8-37900C71C959}">
      <dgm:prSet/>
      <dgm:spPr/>
      <dgm:t>
        <a:bodyPr/>
        <a:lstStyle/>
        <a:p>
          <a:r>
            <a:rPr lang="en-US" dirty="0"/>
            <a:t>As good for adults as they are for students </a:t>
          </a:r>
        </a:p>
      </dgm:t>
    </dgm:pt>
    <dgm:pt modelId="{D787E3D1-633A-48F2-9672-3028C186CC40}" type="parTrans" cxnId="{D614F03C-2C68-4D3D-B527-43B1AFF4872A}">
      <dgm:prSet/>
      <dgm:spPr/>
      <dgm:t>
        <a:bodyPr/>
        <a:lstStyle/>
        <a:p>
          <a:endParaRPr lang="en-US"/>
        </a:p>
      </dgm:t>
    </dgm:pt>
    <dgm:pt modelId="{A3A0D9B7-E416-4E93-82EA-EDAAE7F7E369}" type="sibTrans" cxnId="{D614F03C-2C68-4D3D-B527-43B1AFF4872A}">
      <dgm:prSet/>
      <dgm:spPr/>
      <dgm:t>
        <a:bodyPr/>
        <a:lstStyle/>
        <a:p>
          <a:endParaRPr lang="en-US"/>
        </a:p>
      </dgm:t>
    </dgm:pt>
    <dgm:pt modelId="{2ACF7F52-7ADE-974C-ABDB-2CFA41476DC0}" type="pres">
      <dgm:prSet presAssocID="{343863CE-9D3F-4292-A147-5E2FBEF5B798}" presName="Name0" presStyleCnt="0">
        <dgm:presLayoutVars>
          <dgm:dir/>
          <dgm:animLvl val="lvl"/>
          <dgm:resizeHandles val="exact"/>
        </dgm:presLayoutVars>
      </dgm:prSet>
      <dgm:spPr/>
    </dgm:pt>
    <dgm:pt modelId="{7376C6D8-46BC-0540-9F2B-1AB14CF9DBEC}" type="pres">
      <dgm:prSet presAssocID="{4442FFAF-8439-43D1-818E-7475D4E792A1}" presName="linNode" presStyleCnt="0"/>
      <dgm:spPr/>
    </dgm:pt>
    <dgm:pt modelId="{428BF77E-82E9-4444-B3B2-45C79B7AC761}" type="pres">
      <dgm:prSet presAssocID="{4442FFAF-8439-43D1-818E-7475D4E792A1}" presName="parentText" presStyleLbl="node1" presStyleIdx="0" presStyleCnt="3" custScaleX="240678">
        <dgm:presLayoutVars>
          <dgm:chMax val="1"/>
          <dgm:bulletEnabled val="1"/>
        </dgm:presLayoutVars>
      </dgm:prSet>
      <dgm:spPr/>
    </dgm:pt>
    <dgm:pt modelId="{B87CF351-D273-204C-A437-B14BB8960EF4}" type="pres">
      <dgm:prSet presAssocID="{6401848C-56C3-4825-AB8D-3B9112DB70A5}" presName="sp" presStyleCnt="0"/>
      <dgm:spPr/>
    </dgm:pt>
    <dgm:pt modelId="{7736B5CF-0E83-9644-9128-5E0E60988285}" type="pres">
      <dgm:prSet presAssocID="{C0EBD82B-6B82-48A6-91DA-2B20FE07D661}" presName="linNode" presStyleCnt="0"/>
      <dgm:spPr/>
    </dgm:pt>
    <dgm:pt modelId="{5CCC8E70-E1CE-E246-AF49-35B28F8E47A2}" type="pres">
      <dgm:prSet presAssocID="{C0EBD82B-6B82-48A6-91DA-2B20FE07D661}" presName="parentText" presStyleLbl="node1" presStyleIdx="1" presStyleCnt="3" custScaleX="240678">
        <dgm:presLayoutVars>
          <dgm:chMax val="1"/>
          <dgm:bulletEnabled val="1"/>
        </dgm:presLayoutVars>
      </dgm:prSet>
      <dgm:spPr/>
    </dgm:pt>
    <dgm:pt modelId="{70E3F787-D1D4-694F-8104-D63744E4A3C2}" type="pres">
      <dgm:prSet presAssocID="{75650028-6309-44BD-910F-1285B6D3F21C}" presName="sp" presStyleCnt="0"/>
      <dgm:spPr/>
    </dgm:pt>
    <dgm:pt modelId="{2FCBD440-6348-024E-8A42-3D1FCD36BEFB}" type="pres">
      <dgm:prSet presAssocID="{E82A85B8-9809-4861-ADF8-37900C71C959}" presName="linNode" presStyleCnt="0"/>
      <dgm:spPr/>
    </dgm:pt>
    <dgm:pt modelId="{13AAC2E4-CB59-8B4D-AA76-47989C862AF9}" type="pres">
      <dgm:prSet presAssocID="{E82A85B8-9809-4861-ADF8-37900C71C959}" presName="parentText" presStyleLbl="node1" presStyleIdx="2" presStyleCnt="3" custScaleX="240678">
        <dgm:presLayoutVars>
          <dgm:chMax val="1"/>
          <dgm:bulletEnabled val="1"/>
        </dgm:presLayoutVars>
      </dgm:prSet>
      <dgm:spPr/>
    </dgm:pt>
  </dgm:ptLst>
  <dgm:cxnLst>
    <dgm:cxn modelId="{9064D600-F66A-9B4A-9B76-22A5AB177C65}" type="presOf" srcId="{E82A85B8-9809-4861-ADF8-37900C71C959}" destId="{13AAC2E4-CB59-8B4D-AA76-47989C862AF9}" srcOrd="0" destOrd="0" presId="urn:microsoft.com/office/officeart/2005/8/layout/vList5"/>
    <dgm:cxn modelId="{D614F03C-2C68-4D3D-B527-43B1AFF4872A}" srcId="{343863CE-9D3F-4292-A147-5E2FBEF5B798}" destId="{E82A85B8-9809-4861-ADF8-37900C71C959}" srcOrd="2" destOrd="0" parTransId="{D787E3D1-633A-48F2-9672-3028C186CC40}" sibTransId="{A3A0D9B7-E416-4E93-82EA-EDAAE7F7E369}"/>
    <dgm:cxn modelId="{DA1F7367-EADC-4BA4-B1EA-B815B003A153}" srcId="{343863CE-9D3F-4292-A147-5E2FBEF5B798}" destId="{C0EBD82B-6B82-48A6-91DA-2B20FE07D661}" srcOrd="1" destOrd="0" parTransId="{98D75F59-6405-42E0-A880-CC4970D94B3E}" sibTransId="{75650028-6309-44BD-910F-1285B6D3F21C}"/>
    <dgm:cxn modelId="{7A44476F-75C2-44D1-A4A2-4887A75C130C}" srcId="{343863CE-9D3F-4292-A147-5E2FBEF5B798}" destId="{4442FFAF-8439-43D1-818E-7475D4E792A1}" srcOrd="0" destOrd="0" parTransId="{AB324E0D-C3E2-427D-B147-40438B4502F9}" sibTransId="{6401848C-56C3-4825-AB8D-3B9112DB70A5}"/>
    <dgm:cxn modelId="{6A4E858F-DF84-514E-AB0D-8C0C8F7CF346}" type="presOf" srcId="{343863CE-9D3F-4292-A147-5E2FBEF5B798}" destId="{2ACF7F52-7ADE-974C-ABDB-2CFA41476DC0}" srcOrd="0" destOrd="0" presId="urn:microsoft.com/office/officeart/2005/8/layout/vList5"/>
    <dgm:cxn modelId="{FBC7A89E-3391-8142-8197-3D91A180B91A}" type="presOf" srcId="{4442FFAF-8439-43D1-818E-7475D4E792A1}" destId="{428BF77E-82E9-4444-B3B2-45C79B7AC761}" srcOrd="0" destOrd="0" presId="urn:microsoft.com/office/officeart/2005/8/layout/vList5"/>
    <dgm:cxn modelId="{F7E212C9-DB00-8F48-95DD-BEF334D38733}" type="presOf" srcId="{C0EBD82B-6B82-48A6-91DA-2B20FE07D661}" destId="{5CCC8E70-E1CE-E246-AF49-35B28F8E47A2}" srcOrd="0" destOrd="0" presId="urn:microsoft.com/office/officeart/2005/8/layout/vList5"/>
    <dgm:cxn modelId="{E774A06A-CAB2-6B4C-83F5-6A8AA337D259}" type="presParOf" srcId="{2ACF7F52-7ADE-974C-ABDB-2CFA41476DC0}" destId="{7376C6D8-46BC-0540-9F2B-1AB14CF9DBEC}" srcOrd="0" destOrd="0" presId="urn:microsoft.com/office/officeart/2005/8/layout/vList5"/>
    <dgm:cxn modelId="{93DBBBB6-4BB8-334A-8CED-30ABAFD46734}" type="presParOf" srcId="{7376C6D8-46BC-0540-9F2B-1AB14CF9DBEC}" destId="{428BF77E-82E9-4444-B3B2-45C79B7AC761}" srcOrd="0" destOrd="0" presId="urn:microsoft.com/office/officeart/2005/8/layout/vList5"/>
    <dgm:cxn modelId="{98674FE8-D196-8849-84C1-7A92AF0FAC4B}" type="presParOf" srcId="{2ACF7F52-7ADE-974C-ABDB-2CFA41476DC0}" destId="{B87CF351-D273-204C-A437-B14BB8960EF4}" srcOrd="1" destOrd="0" presId="urn:microsoft.com/office/officeart/2005/8/layout/vList5"/>
    <dgm:cxn modelId="{05C465DF-E13B-5C40-88AE-2DA31748CCDF}" type="presParOf" srcId="{2ACF7F52-7ADE-974C-ABDB-2CFA41476DC0}" destId="{7736B5CF-0E83-9644-9128-5E0E60988285}" srcOrd="2" destOrd="0" presId="urn:microsoft.com/office/officeart/2005/8/layout/vList5"/>
    <dgm:cxn modelId="{B70D9B0E-9444-D348-96DE-4D65A14B5690}" type="presParOf" srcId="{7736B5CF-0E83-9644-9128-5E0E60988285}" destId="{5CCC8E70-E1CE-E246-AF49-35B28F8E47A2}" srcOrd="0" destOrd="0" presId="urn:microsoft.com/office/officeart/2005/8/layout/vList5"/>
    <dgm:cxn modelId="{A6AC106E-422A-924D-B7A7-9167947F6A17}" type="presParOf" srcId="{2ACF7F52-7ADE-974C-ABDB-2CFA41476DC0}" destId="{70E3F787-D1D4-694F-8104-D63744E4A3C2}" srcOrd="3" destOrd="0" presId="urn:microsoft.com/office/officeart/2005/8/layout/vList5"/>
    <dgm:cxn modelId="{2A25979E-7C5E-374C-BAA2-34055BC1AE63}" type="presParOf" srcId="{2ACF7F52-7ADE-974C-ABDB-2CFA41476DC0}" destId="{2FCBD440-6348-024E-8A42-3D1FCD36BEFB}" srcOrd="4" destOrd="0" presId="urn:microsoft.com/office/officeart/2005/8/layout/vList5"/>
    <dgm:cxn modelId="{FC982888-ABB4-4749-AF42-E6A32BE4BB11}" type="presParOf" srcId="{2FCBD440-6348-024E-8A42-3D1FCD36BEFB}" destId="{13AAC2E4-CB59-8B4D-AA76-47989C862AF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BF77E-82E9-4444-B3B2-45C79B7AC761}">
      <dsp:nvSpPr>
        <dsp:cNvPr id="0" name=""/>
        <dsp:cNvSpPr/>
      </dsp:nvSpPr>
      <dsp:spPr>
        <a:xfrm>
          <a:off x="434975" y="2873"/>
          <a:ext cx="5643652" cy="1896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Describe actionable patterns of capacities and behaviors that can be learned and assessed </a:t>
          </a:r>
        </a:p>
      </dsp:txBody>
      <dsp:txXfrm>
        <a:off x="527563" y="95461"/>
        <a:ext cx="5458476" cy="1711494"/>
      </dsp:txXfrm>
    </dsp:sp>
    <dsp:sp modelId="{5CCC8E70-E1CE-E246-AF49-35B28F8E47A2}">
      <dsp:nvSpPr>
        <dsp:cNvPr id="0" name=""/>
        <dsp:cNvSpPr/>
      </dsp:nvSpPr>
      <dsp:spPr>
        <a:xfrm>
          <a:off x="434975" y="1994377"/>
          <a:ext cx="5643652" cy="189667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Transdisciplinary and transferrable — focused on enduring, essential learnings for the world we live in right now</a:t>
          </a:r>
        </a:p>
      </dsp:txBody>
      <dsp:txXfrm>
        <a:off x="527563" y="2086965"/>
        <a:ext cx="5458476" cy="1711494"/>
      </dsp:txXfrm>
    </dsp:sp>
    <dsp:sp modelId="{13AAC2E4-CB59-8B4D-AA76-47989C862AF9}">
      <dsp:nvSpPr>
        <dsp:cNvPr id="0" name=""/>
        <dsp:cNvSpPr/>
      </dsp:nvSpPr>
      <dsp:spPr>
        <a:xfrm>
          <a:off x="434975" y="3985881"/>
          <a:ext cx="5643652" cy="189667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As good for adults as they are for students </a:t>
          </a:r>
        </a:p>
      </dsp:txBody>
      <dsp:txXfrm>
        <a:off x="527563" y="4078469"/>
        <a:ext cx="5458476" cy="17114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4305C-FC43-3B4B-9015-4D33EE945EF3}" type="datetimeFigureOut">
              <a:rPr lang="en-US" smtClean="0"/>
              <a:t>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ABDB2-009D-5940-B434-CA23CCB00921}" type="slidenum">
              <a:rPr lang="en-US" smtClean="0"/>
              <a:t>‹#›</a:t>
            </a:fld>
            <a:endParaRPr lang="en-US"/>
          </a:p>
        </p:txBody>
      </p:sp>
    </p:spTree>
    <p:extLst>
      <p:ext uri="{BB962C8B-B14F-4D97-AF65-F5344CB8AC3E}">
        <p14:creationId xmlns:p14="http://schemas.microsoft.com/office/powerpoint/2010/main" val="149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5126efaf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13" name="Google Shape;213;g45126efaf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849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5126efaf1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45126efaf1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World Economic Forum 2016</a:t>
            </a:r>
            <a:endParaRPr/>
          </a:p>
        </p:txBody>
      </p:sp>
      <p:sp>
        <p:nvSpPr>
          <p:cNvPr id="222" name="Google Shape;222;g45126efaf1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146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52e9c4b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52e9c4b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67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52e9c4b71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52e9c4b71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2100">
                <a:solidFill>
                  <a:schemeClr val="dk1"/>
                </a:solidFill>
                <a:latin typeface="Calibri"/>
                <a:ea typeface="Calibri"/>
                <a:cs typeface="Calibri"/>
                <a:sym typeface="Calibri"/>
              </a:rPr>
              <a:t>VUCA and time of uncertainty</a:t>
            </a:r>
            <a:endParaRPr sz="21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2100">
                <a:solidFill>
                  <a:schemeClr val="dk1"/>
                </a:solidFill>
                <a:latin typeface="Calibri"/>
                <a:ea typeface="Calibri"/>
                <a:cs typeface="Calibri"/>
                <a:sym typeface="Calibri"/>
              </a:rPr>
              <a:t>Rewiring means that we are becoming more focused on storytelling (digging into our own experience more)</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5615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52e9c4b7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52e9c4b7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807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52e9c4b7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52e9c4b7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75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452e9c4b71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452e9c4b71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794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52e9c4b7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52e9c4b7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71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64FD-8F95-204B-8CF9-6BC2613EFE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83683-C935-E344-B495-6F01074D5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49091C-36B3-854D-AD16-CB99BAD26785}"/>
              </a:ext>
            </a:extLst>
          </p:cNvPr>
          <p:cNvSpPr>
            <a:spLocks noGrp="1"/>
          </p:cNvSpPr>
          <p:nvPr>
            <p:ph type="dt" sz="half" idx="10"/>
          </p:nvPr>
        </p:nvSpPr>
        <p:spPr/>
        <p:txBody>
          <a:bodyPr/>
          <a:lstStyle/>
          <a:p>
            <a:fld id="{E2CCBEF2-9EA9-F444-B2BB-419CF33080DB}" type="datetime1">
              <a:rPr lang="en-US" smtClean="0"/>
              <a:t>1/8/19</a:t>
            </a:fld>
            <a:endParaRPr lang="en-US"/>
          </a:p>
        </p:txBody>
      </p:sp>
      <p:sp>
        <p:nvSpPr>
          <p:cNvPr id="5" name="Footer Placeholder 4">
            <a:extLst>
              <a:ext uri="{FF2B5EF4-FFF2-40B4-BE49-F238E27FC236}">
                <a16:creationId xmlns:a16="http://schemas.microsoft.com/office/drawing/2014/main" id="{B26FDD2A-8F2E-E541-9DDC-18AA10E71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FC6A4-A1C6-3C47-8940-B18DD64F422A}"/>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275146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FDE4-F630-A643-B118-7F6139CC71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7A0689-C85E-9942-8796-7E1AD0D8EE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C3DF1-6E2E-E640-B55D-E29A984BEDAF}"/>
              </a:ext>
            </a:extLst>
          </p:cNvPr>
          <p:cNvSpPr>
            <a:spLocks noGrp="1"/>
          </p:cNvSpPr>
          <p:nvPr>
            <p:ph type="dt" sz="half" idx="10"/>
          </p:nvPr>
        </p:nvSpPr>
        <p:spPr/>
        <p:txBody>
          <a:bodyPr/>
          <a:lstStyle/>
          <a:p>
            <a:fld id="{ED87A611-802D-344D-A0A8-700DBF80FE66}" type="datetime1">
              <a:rPr lang="en-US" smtClean="0"/>
              <a:t>1/8/19</a:t>
            </a:fld>
            <a:endParaRPr lang="en-US"/>
          </a:p>
        </p:txBody>
      </p:sp>
      <p:sp>
        <p:nvSpPr>
          <p:cNvPr id="5" name="Footer Placeholder 4">
            <a:extLst>
              <a:ext uri="{FF2B5EF4-FFF2-40B4-BE49-F238E27FC236}">
                <a16:creationId xmlns:a16="http://schemas.microsoft.com/office/drawing/2014/main" id="{4C8EC4E4-55FA-AB4D-8249-28A8874C2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E2F4D-1CCC-814D-9F41-2A36AD740415}"/>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375180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4D467-0FAC-CE41-AC1F-F46BD905A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15FEF9-4EA2-534E-84B8-E8A8498347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9ECD6-A299-2B4D-A53A-3DFAD56ED6AC}"/>
              </a:ext>
            </a:extLst>
          </p:cNvPr>
          <p:cNvSpPr>
            <a:spLocks noGrp="1"/>
          </p:cNvSpPr>
          <p:nvPr>
            <p:ph type="dt" sz="half" idx="10"/>
          </p:nvPr>
        </p:nvSpPr>
        <p:spPr/>
        <p:txBody>
          <a:bodyPr/>
          <a:lstStyle/>
          <a:p>
            <a:fld id="{0860DE1E-FDDF-F04A-AC04-4721594DA4DF}" type="datetime1">
              <a:rPr lang="en-US" smtClean="0"/>
              <a:t>1/8/19</a:t>
            </a:fld>
            <a:endParaRPr lang="en-US"/>
          </a:p>
        </p:txBody>
      </p:sp>
      <p:sp>
        <p:nvSpPr>
          <p:cNvPr id="5" name="Footer Placeholder 4">
            <a:extLst>
              <a:ext uri="{FF2B5EF4-FFF2-40B4-BE49-F238E27FC236}">
                <a16:creationId xmlns:a16="http://schemas.microsoft.com/office/drawing/2014/main" id="{E4FC10D8-C205-8045-98AF-1D698130D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BB534-717A-7347-B9EC-4644D0C0C96E}"/>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313992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DCFF-7B3F-EE47-A371-BAB43FFA1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761C5-4F66-BC46-8AA6-C5D547740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F4AB5-91BA-0B4C-ADC2-A95F4EDD38D4}"/>
              </a:ext>
            </a:extLst>
          </p:cNvPr>
          <p:cNvSpPr>
            <a:spLocks noGrp="1"/>
          </p:cNvSpPr>
          <p:nvPr>
            <p:ph type="dt" sz="half" idx="10"/>
          </p:nvPr>
        </p:nvSpPr>
        <p:spPr/>
        <p:txBody>
          <a:bodyPr/>
          <a:lstStyle/>
          <a:p>
            <a:fld id="{28103F49-0C51-F04A-8145-9E222D76AF01}" type="datetime1">
              <a:rPr lang="en-US" smtClean="0"/>
              <a:t>1/8/19</a:t>
            </a:fld>
            <a:endParaRPr lang="en-US"/>
          </a:p>
        </p:txBody>
      </p:sp>
      <p:sp>
        <p:nvSpPr>
          <p:cNvPr id="5" name="Footer Placeholder 4">
            <a:extLst>
              <a:ext uri="{FF2B5EF4-FFF2-40B4-BE49-F238E27FC236}">
                <a16:creationId xmlns:a16="http://schemas.microsoft.com/office/drawing/2014/main" id="{C99EC9A2-1DE3-F440-A77A-936B9839E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EC575-A976-C646-9A45-80D12E47C506}"/>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238753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8644-06DE-024A-9963-E47458F1D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2C96C-FBD8-A14E-B4E4-807C562E7C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C5B36-345E-C242-A58C-383EB36DFDC7}"/>
              </a:ext>
            </a:extLst>
          </p:cNvPr>
          <p:cNvSpPr>
            <a:spLocks noGrp="1"/>
          </p:cNvSpPr>
          <p:nvPr>
            <p:ph type="dt" sz="half" idx="10"/>
          </p:nvPr>
        </p:nvSpPr>
        <p:spPr/>
        <p:txBody>
          <a:bodyPr/>
          <a:lstStyle/>
          <a:p>
            <a:fld id="{6A73D9BC-2FC3-5541-BB92-02CDD5CE23D4}" type="datetime1">
              <a:rPr lang="en-US" smtClean="0"/>
              <a:t>1/8/19</a:t>
            </a:fld>
            <a:endParaRPr lang="en-US"/>
          </a:p>
        </p:txBody>
      </p:sp>
      <p:sp>
        <p:nvSpPr>
          <p:cNvPr id="5" name="Footer Placeholder 4">
            <a:extLst>
              <a:ext uri="{FF2B5EF4-FFF2-40B4-BE49-F238E27FC236}">
                <a16:creationId xmlns:a16="http://schemas.microsoft.com/office/drawing/2014/main" id="{F5B021C1-AB40-B54C-A8F6-ABD6E3123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0A71A-5B87-BF43-98D3-596F3D50C17A}"/>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2080733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4E30-FB47-2548-A89A-4412F5E6B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9E2D02-8B0E-6748-87F2-CAC684DBE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166F34-E4E4-194D-9C25-58E6F24C231F}"/>
              </a:ext>
            </a:extLst>
          </p:cNvPr>
          <p:cNvSpPr>
            <a:spLocks noGrp="1"/>
          </p:cNvSpPr>
          <p:nvPr>
            <p:ph type="dt" sz="half" idx="10"/>
          </p:nvPr>
        </p:nvSpPr>
        <p:spPr/>
        <p:txBody>
          <a:bodyPr/>
          <a:lstStyle/>
          <a:p>
            <a:fld id="{525588CC-5A94-3A44-A490-C3B0E9C2C0A0}" type="datetime1">
              <a:rPr lang="en-US" smtClean="0"/>
              <a:t>1/8/19</a:t>
            </a:fld>
            <a:endParaRPr lang="en-US"/>
          </a:p>
        </p:txBody>
      </p:sp>
      <p:sp>
        <p:nvSpPr>
          <p:cNvPr id="5" name="Footer Placeholder 4">
            <a:extLst>
              <a:ext uri="{FF2B5EF4-FFF2-40B4-BE49-F238E27FC236}">
                <a16:creationId xmlns:a16="http://schemas.microsoft.com/office/drawing/2014/main" id="{400AE054-7143-5B4F-A3B3-0CF79694E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2B6D0-4DF5-0B4A-9F21-B56B831F41FF}"/>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426892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57F7-7DD2-1340-9C5E-2495EC79B3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58C1D-05C9-5045-B341-CE52A49832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B312F3-3786-D04A-AE59-4E608D1ABA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8B295-9D5A-5B44-B42F-52C63F9CFFA7}"/>
              </a:ext>
            </a:extLst>
          </p:cNvPr>
          <p:cNvSpPr>
            <a:spLocks noGrp="1"/>
          </p:cNvSpPr>
          <p:nvPr>
            <p:ph type="dt" sz="half" idx="10"/>
          </p:nvPr>
        </p:nvSpPr>
        <p:spPr/>
        <p:txBody>
          <a:bodyPr/>
          <a:lstStyle/>
          <a:p>
            <a:fld id="{A92D615E-C1D3-B04F-AE6D-B0F034F2F23E}" type="datetime1">
              <a:rPr lang="en-US" smtClean="0"/>
              <a:t>1/8/19</a:t>
            </a:fld>
            <a:endParaRPr lang="en-US"/>
          </a:p>
        </p:txBody>
      </p:sp>
      <p:sp>
        <p:nvSpPr>
          <p:cNvPr id="6" name="Footer Placeholder 5">
            <a:extLst>
              <a:ext uri="{FF2B5EF4-FFF2-40B4-BE49-F238E27FC236}">
                <a16:creationId xmlns:a16="http://schemas.microsoft.com/office/drawing/2014/main" id="{ACF9A079-AD5A-FC4A-8AEC-245024A9D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EECCF-71BB-664D-9CC8-2489B993DAF1}"/>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269336875"/>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D12D-6DD7-2D43-BAAE-20A8D34806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6C70C8-C214-304F-8779-0CC87205E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3402C9-6BE5-0A46-90BF-8425C0136F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A0A324-E373-1C45-8548-93E2F6DB81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7D4710-FC37-894C-8F82-888E2DC534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84BFC8-0A42-284C-A172-5B6E0AF16DA4}"/>
              </a:ext>
            </a:extLst>
          </p:cNvPr>
          <p:cNvSpPr>
            <a:spLocks noGrp="1"/>
          </p:cNvSpPr>
          <p:nvPr>
            <p:ph type="dt" sz="half" idx="10"/>
          </p:nvPr>
        </p:nvSpPr>
        <p:spPr/>
        <p:txBody>
          <a:bodyPr/>
          <a:lstStyle/>
          <a:p>
            <a:fld id="{1A9BF220-352E-0341-A95C-E6A594CF4C35}" type="datetime1">
              <a:rPr lang="en-US" smtClean="0"/>
              <a:t>1/8/19</a:t>
            </a:fld>
            <a:endParaRPr lang="en-US"/>
          </a:p>
        </p:txBody>
      </p:sp>
      <p:sp>
        <p:nvSpPr>
          <p:cNvPr id="8" name="Footer Placeholder 7">
            <a:extLst>
              <a:ext uri="{FF2B5EF4-FFF2-40B4-BE49-F238E27FC236}">
                <a16:creationId xmlns:a16="http://schemas.microsoft.com/office/drawing/2014/main" id="{5B4985D3-232F-7449-B739-0B789D9F9E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D06074-915B-F94D-B0E6-999DDE348149}"/>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38725359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EA47-1D43-BA49-8752-B65E8B35B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8AD915-393B-454C-9B96-2AAA2C437603}"/>
              </a:ext>
            </a:extLst>
          </p:cNvPr>
          <p:cNvSpPr>
            <a:spLocks noGrp="1"/>
          </p:cNvSpPr>
          <p:nvPr>
            <p:ph type="dt" sz="half" idx="10"/>
          </p:nvPr>
        </p:nvSpPr>
        <p:spPr/>
        <p:txBody>
          <a:bodyPr/>
          <a:lstStyle/>
          <a:p>
            <a:fld id="{548C8C3B-5510-8A40-9A8B-3C66D8AFBF2A}" type="datetime1">
              <a:rPr lang="en-US" smtClean="0"/>
              <a:t>1/8/19</a:t>
            </a:fld>
            <a:endParaRPr lang="en-US"/>
          </a:p>
        </p:txBody>
      </p:sp>
      <p:sp>
        <p:nvSpPr>
          <p:cNvPr id="4" name="Footer Placeholder 3">
            <a:extLst>
              <a:ext uri="{FF2B5EF4-FFF2-40B4-BE49-F238E27FC236}">
                <a16:creationId xmlns:a16="http://schemas.microsoft.com/office/drawing/2014/main" id="{F52685AC-A193-574C-AD93-4B859E0BC0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CD74A4-CFAC-C34F-92F0-EE8ED435CE98}"/>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1209920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F5F49-CDF7-4E43-A2FE-BCD89865C042}"/>
              </a:ext>
            </a:extLst>
          </p:cNvPr>
          <p:cNvSpPr>
            <a:spLocks noGrp="1"/>
          </p:cNvSpPr>
          <p:nvPr>
            <p:ph type="dt" sz="half" idx="10"/>
          </p:nvPr>
        </p:nvSpPr>
        <p:spPr/>
        <p:txBody>
          <a:bodyPr/>
          <a:lstStyle/>
          <a:p>
            <a:fld id="{2A1CF378-C265-4849-B2E3-03C30FB25EF5}" type="datetime1">
              <a:rPr lang="en-US" smtClean="0"/>
              <a:t>1/8/19</a:t>
            </a:fld>
            <a:endParaRPr lang="en-US"/>
          </a:p>
        </p:txBody>
      </p:sp>
      <p:sp>
        <p:nvSpPr>
          <p:cNvPr id="3" name="Footer Placeholder 2">
            <a:extLst>
              <a:ext uri="{FF2B5EF4-FFF2-40B4-BE49-F238E27FC236}">
                <a16:creationId xmlns:a16="http://schemas.microsoft.com/office/drawing/2014/main" id="{5D2C29CB-D316-7244-BEA9-0B9ABA4D3A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238FFA-A81E-244F-81B0-609BA2EC757E}"/>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1534804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E0D5-C1DD-F548-B501-F02163EAB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310306-502F-EE45-97EB-AD55F0C05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CEA90A-9B14-0441-A698-40D9C8C84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29D5F3-7DE4-4C4C-BC49-18035BC213CF}"/>
              </a:ext>
            </a:extLst>
          </p:cNvPr>
          <p:cNvSpPr>
            <a:spLocks noGrp="1"/>
          </p:cNvSpPr>
          <p:nvPr>
            <p:ph type="dt" sz="half" idx="10"/>
          </p:nvPr>
        </p:nvSpPr>
        <p:spPr/>
        <p:txBody>
          <a:bodyPr/>
          <a:lstStyle/>
          <a:p>
            <a:fld id="{A031B964-1BB0-AF45-9A0E-EAC413BE2AAC}" type="datetime1">
              <a:rPr lang="en-US" smtClean="0"/>
              <a:t>1/8/19</a:t>
            </a:fld>
            <a:endParaRPr lang="en-US"/>
          </a:p>
        </p:txBody>
      </p:sp>
      <p:sp>
        <p:nvSpPr>
          <p:cNvPr id="6" name="Footer Placeholder 5">
            <a:extLst>
              <a:ext uri="{FF2B5EF4-FFF2-40B4-BE49-F238E27FC236}">
                <a16:creationId xmlns:a16="http://schemas.microsoft.com/office/drawing/2014/main" id="{C86D351F-92DD-DD48-B422-45576CEC4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18EFF-25CF-8B41-B491-00EDEC3FF667}"/>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398811520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33BE-608D-664F-8663-824DAF4C4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12CD9-F5A6-084D-A4AE-2F6315CF2D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E2ACF-D68A-AF47-9E2B-B990E04B061E}"/>
              </a:ext>
            </a:extLst>
          </p:cNvPr>
          <p:cNvSpPr>
            <a:spLocks noGrp="1"/>
          </p:cNvSpPr>
          <p:nvPr>
            <p:ph type="dt" sz="half" idx="10"/>
          </p:nvPr>
        </p:nvSpPr>
        <p:spPr/>
        <p:txBody>
          <a:bodyPr/>
          <a:lstStyle/>
          <a:p>
            <a:fld id="{B3ABC91D-CCCA-CB44-BF61-7C0E65C25A2B}" type="datetime1">
              <a:rPr lang="en-US" smtClean="0"/>
              <a:t>1/8/19</a:t>
            </a:fld>
            <a:endParaRPr lang="en-US"/>
          </a:p>
        </p:txBody>
      </p:sp>
      <p:sp>
        <p:nvSpPr>
          <p:cNvPr id="5" name="Footer Placeholder 4">
            <a:extLst>
              <a:ext uri="{FF2B5EF4-FFF2-40B4-BE49-F238E27FC236}">
                <a16:creationId xmlns:a16="http://schemas.microsoft.com/office/drawing/2014/main" id="{8C8646C7-3D2A-2C42-8B9D-1589C75F0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F6F99-995C-654B-8FF3-F2F153A568AC}"/>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2223251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FFBF-33B2-1849-AC6E-79C71FDDF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CDC987-102A-B043-9ED5-3775804AD5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B1B2A-6822-484A-9A6D-552B857C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4E4CE0-0460-D940-A785-E672BA32382D}"/>
              </a:ext>
            </a:extLst>
          </p:cNvPr>
          <p:cNvSpPr>
            <a:spLocks noGrp="1"/>
          </p:cNvSpPr>
          <p:nvPr>
            <p:ph type="dt" sz="half" idx="10"/>
          </p:nvPr>
        </p:nvSpPr>
        <p:spPr/>
        <p:txBody>
          <a:bodyPr/>
          <a:lstStyle/>
          <a:p>
            <a:fld id="{4F28EC5A-A2B2-A44B-A2EF-7499702E8461}" type="datetime1">
              <a:rPr lang="en-US" smtClean="0"/>
              <a:t>1/8/19</a:t>
            </a:fld>
            <a:endParaRPr lang="en-US"/>
          </a:p>
        </p:txBody>
      </p:sp>
      <p:sp>
        <p:nvSpPr>
          <p:cNvPr id="6" name="Footer Placeholder 5">
            <a:extLst>
              <a:ext uri="{FF2B5EF4-FFF2-40B4-BE49-F238E27FC236}">
                <a16:creationId xmlns:a16="http://schemas.microsoft.com/office/drawing/2014/main" id="{878516BF-B4EA-FA4F-A33C-AAF6C1603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76499-8126-E942-A735-3278A0A12DA4}"/>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283524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B040-8FA5-244A-9240-F8FA3DD11C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9D371B-9902-B047-8F30-6A7953B530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B50F4-B387-BB4A-B756-B5A4D12DB858}"/>
              </a:ext>
            </a:extLst>
          </p:cNvPr>
          <p:cNvSpPr>
            <a:spLocks noGrp="1"/>
          </p:cNvSpPr>
          <p:nvPr>
            <p:ph type="dt" sz="half" idx="10"/>
          </p:nvPr>
        </p:nvSpPr>
        <p:spPr/>
        <p:txBody>
          <a:bodyPr/>
          <a:lstStyle/>
          <a:p>
            <a:fld id="{84518A01-78DF-7443-B4EE-DF8811E2B0C1}" type="datetime1">
              <a:rPr lang="en-US" smtClean="0"/>
              <a:t>1/8/19</a:t>
            </a:fld>
            <a:endParaRPr lang="en-US"/>
          </a:p>
        </p:txBody>
      </p:sp>
      <p:sp>
        <p:nvSpPr>
          <p:cNvPr id="5" name="Footer Placeholder 4">
            <a:extLst>
              <a:ext uri="{FF2B5EF4-FFF2-40B4-BE49-F238E27FC236}">
                <a16:creationId xmlns:a16="http://schemas.microsoft.com/office/drawing/2014/main" id="{2AB99D2F-AB30-D04E-9D3F-1ECC40ED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9D501-DF6B-9E43-83B1-79C84FFB8B5F}"/>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1008409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C42A96-1EBB-3141-9BFE-4F6FEC55BB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A354E0-DC30-C24B-8C25-6188758CAB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E5622-66C5-C642-9373-3DDE04EA356D}"/>
              </a:ext>
            </a:extLst>
          </p:cNvPr>
          <p:cNvSpPr>
            <a:spLocks noGrp="1"/>
          </p:cNvSpPr>
          <p:nvPr>
            <p:ph type="dt" sz="half" idx="10"/>
          </p:nvPr>
        </p:nvSpPr>
        <p:spPr/>
        <p:txBody>
          <a:bodyPr/>
          <a:lstStyle/>
          <a:p>
            <a:fld id="{00336F70-A39B-B947-95B4-ECBAEBA1E8F5}" type="datetime1">
              <a:rPr lang="en-US" smtClean="0"/>
              <a:t>1/8/19</a:t>
            </a:fld>
            <a:endParaRPr lang="en-US"/>
          </a:p>
        </p:txBody>
      </p:sp>
      <p:sp>
        <p:nvSpPr>
          <p:cNvPr id="5" name="Footer Placeholder 4">
            <a:extLst>
              <a:ext uri="{FF2B5EF4-FFF2-40B4-BE49-F238E27FC236}">
                <a16:creationId xmlns:a16="http://schemas.microsoft.com/office/drawing/2014/main" id="{CB798161-CBBC-7242-8E84-AC86BB9A3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0969D-3146-D246-96F7-9439A553609B}"/>
              </a:ext>
            </a:extLst>
          </p:cNvPr>
          <p:cNvSpPr>
            <a:spLocks noGrp="1"/>
          </p:cNvSpPr>
          <p:nvPr>
            <p:ph type="sldNum" sz="quarter" idx="12"/>
          </p:nvPr>
        </p:nvSpPr>
        <p:spPr/>
        <p:txBody>
          <a:bodyPr/>
          <a:lstStyle/>
          <a:p>
            <a:fld id="{A20B709B-5CBF-FA41-A166-A5B733A1ACFB}" type="slidenum">
              <a:rPr lang="en-US" smtClean="0"/>
              <a:t>‹#›</a:t>
            </a:fld>
            <a:endParaRPr lang="en-US"/>
          </a:p>
        </p:txBody>
      </p:sp>
    </p:spTree>
    <p:extLst>
      <p:ext uri="{BB962C8B-B14F-4D97-AF65-F5344CB8AC3E}">
        <p14:creationId xmlns:p14="http://schemas.microsoft.com/office/powerpoint/2010/main" val="2643936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3" name="Image"/>
          <p:cNvSpPr>
            <a:spLocks noGrp="1"/>
          </p:cNvSpPr>
          <p:nvPr>
            <p:ph type="pic" idx="13"/>
          </p:nvPr>
        </p:nvSpPr>
        <p:spPr>
          <a:xfrm>
            <a:off x="1262062" y="366117"/>
            <a:ext cx="9739313" cy="4120478"/>
          </a:xfrm>
          <a:prstGeom prst="rect">
            <a:avLst/>
          </a:prstGeom>
        </p:spPr>
        <p:txBody>
          <a:bodyPr lIns="91439" tIns="45719" rIns="91439" bIns="45719" anchor="t">
            <a:noAutofit/>
          </a:bodyPr>
          <a:lstStyle/>
          <a:p>
            <a:endParaRPr/>
          </a:p>
        </p:txBody>
      </p:sp>
      <p:sp>
        <p:nvSpPr>
          <p:cNvPr id="194" name="Title Text"/>
          <p:cNvSpPr txBox="1">
            <a:spLocks noGrp="1"/>
          </p:cNvSpPr>
          <p:nvPr>
            <p:ph type="title"/>
          </p:nvPr>
        </p:nvSpPr>
        <p:spPr>
          <a:xfrm>
            <a:off x="1190625" y="4857750"/>
            <a:ext cx="9810750" cy="901898"/>
          </a:xfrm>
          <a:prstGeom prst="rect">
            <a:avLst/>
          </a:prstGeom>
        </p:spPr>
        <p:txBody>
          <a:bodyPr/>
          <a:lstStyle>
            <a:lvl1pPr>
              <a:defRPr sz="5062" cap="all">
                <a:solidFill>
                  <a:srgbClr val="535353"/>
                </a:solidFill>
                <a:latin typeface="Gill Sans Light"/>
                <a:ea typeface="Gill Sans Light"/>
                <a:cs typeface="Gill Sans Light"/>
                <a:sym typeface="Gill Sans Light"/>
              </a:defRPr>
            </a:lvl1pPr>
          </a:lstStyle>
          <a:p>
            <a:r>
              <a:t>Title Text</a:t>
            </a:r>
          </a:p>
        </p:txBody>
      </p:sp>
      <p:sp>
        <p:nvSpPr>
          <p:cNvPr id="195" name="Body Level One…"/>
          <p:cNvSpPr txBox="1">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672">
                <a:solidFill>
                  <a:srgbClr val="535353"/>
                </a:solidFill>
                <a:latin typeface="Gill Sans Light"/>
                <a:ea typeface="Gill Sans Light"/>
                <a:cs typeface="Gill Sans Light"/>
                <a:sym typeface="Gill Sans Light"/>
              </a:defRPr>
            </a:lvl1pPr>
            <a:lvl2pPr marL="0" indent="160729" algn="ctr">
              <a:spcBef>
                <a:spcPts val="0"/>
              </a:spcBef>
              <a:buSzTx/>
              <a:buNone/>
              <a:defRPr sz="2672">
                <a:solidFill>
                  <a:srgbClr val="535353"/>
                </a:solidFill>
                <a:latin typeface="Gill Sans Light"/>
                <a:ea typeface="Gill Sans Light"/>
                <a:cs typeface="Gill Sans Light"/>
                <a:sym typeface="Gill Sans Light"/>
              </a:defRPr>
            </a:lvl2pPr>
            <a:lvl3pPr marL="0" indent="321457" algn="ctr">
              <a:spcBef>
                <a:spcPts val="0"/>
              </a:spcBef>
              <a:buSzTx/>
              <a:buNone/>
              <a:defRPr sz="2672">
                <a:solidFill>
                  <a:srgbClr val="535353"/>
                </a:solidFill>
                <a:latin typeface="Gill Sans Light"/>
                <a:ea typeface="Gill Sans Light"/>
                <a:cs typeface="Gill Sans Light"/>
                <a:sym typeface="Gill Sans Light"/>
              </a:defRPr>
            </a:lvl3pPr>
            <a:lvl4pPr marL="0" indent="482186" algn="ctr">
              <a:spcBef>
                <a:spcPts val="0"/>
              </a:spcBef>
              <a:buSzTx/>
              <a:buNone/>
              <a:defRPr sz="2672">
                <a:solidFill>
                  <a:srgbClr val="535353"/>
                </a:solidFill>
                <a:latin typeface="Gill Sans Light"/>
                <a:ea typeface="Gill Sans Light"/>
                <a:cs typeface="Gill Sans Light"/>
                <a:sym typeface="Gill Sans Light"/>
              </a:defRPr>
            </a:lvl4pPr>
            <a:lvl5pPr marL="0" indent="642915" algn="ctr">
              <a:spcBef>
                <a:spcPts val="0"/>
              </a:spcBef>
              <a:buSzTx/>
              <a:buNone/>
              <a:defRPr sz="2672">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96" name="Slide Number"/>
          <p:cNvSpPr txBox="1">
            <a:spLocks noGrp="1"/>
          </p:cNvSpPr>
          <p:nvPr>
            <p:ph type="sldNum" sz="quarter" idx="2"/>
          </p:nvPr>
        </p:nvSpPr>
        <p:spPr>
          <a:xfrm>
            <a:off x="5929312" y="6518672"/>
            <a:ext cx="321470" cy="250031"/>
          </a:xfrm>
          <a:prstGeom prst="rect">
            <a:avLst/>
          </a:prstGeom>
        </p:spPr>
        <p:txBody>
          <a:bodyPr/>
          <a:lstStyle>
            <a:lvl1pPr>
              <a:defRPr>
                <a:solidFill>
                  <a:srgbClr val="535353"/>
                </a:solidFill>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62965660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AD29-9526-C043-898A-C7C2B0D459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57480B-E7DF-7B40-B7CD-168C3EDA66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50A253-DE86-B04C-BE8F-312178B4EC56}"/>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5" name="Footer Placeholder 4">
            <a:extLst>
              <a:ext uri="{FF2B5EF4-FFF2-40B4-BE49-F238E27FC236}">
                <a16:creationId xmlns:a16="http://schemas.microsoft.com/office/drawing/2014/main" id="{75802B6A-D7CC-A644-A247-059E51DB0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7057B-BE44-8548-9A96-E948016B4C61}"/>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475217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BECB-A227-DD43-9D8C-7D419CB0F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A645EE-7C80-FB40-85AE-BA5DF9C5C9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03760-896B-EB40-B9FA-220FBEFF11B8}"/>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5" name="Footer Placeholder 4">
            <a:extLst>
              <a:ext uri="{FF2B5EF4-FFF2-40B4-BE49-F238E27FC236}">
                <a16:creationId xmlns:a16="http://schemas.microsoft.com/office/drawing/2014/main" id="{68AF409B-996F-5D40-A029-79E0310DE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F89FD-AC8E-1C4A-8B6B-E5D0610E3FF2}"/>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4201826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4F4A-523D-474A-BB54-AF2EBA1A9B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A50FD9-8930-1947-A20E-B06FBABB9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4F2856-E54F-234C-9285-A989E4D04FB6}"/>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5" name="Footer Placeholder 4">
            <a:extLst>
              <a:ext uri="{FF2B5EF4-FFF2-40B4-BE49-F238E27FC236}">
                <a16:creationId xmlns:a16="http://schemas.microsoft.com/office/drawing/2014/main" id="{DAAB74E7-642D-A24F-9D99-58E93C9F9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53010-987D-BD41-9EF9-B540314825FC}"/>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1440580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5B56-FD22-4544-AFEF-8BE84FCB6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18EB4-34CD-274E-91DC-D0AD3B66E0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A4AF3A-1D48-8444-A968-ECEAC5DE16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A5D88C-E96C-6F4A-B83F-7B3F019DAE2D}"/>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6" name="Footer Placeholder 5">
            <a:extLst>
              <a:ext uri="{FF2B5EF4-FFF2-40B4-BE49-F238E27FC236}">
                <a16:creationId xmlns:a16="http://schemas.microsoft.com/office/drawing/2014/main" id="{0D8D00B9-0E86-964E-AAD2-FEF0038A7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8FD18-3832-BA44-A9DC-276751D18C26}"/>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2251851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C38A-007F-4840-9A20-548155D21B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B0CABE-9764-CA43-B2E1-9230C845E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A7C153-3E7C-384E-A012-6951C687E3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B3D56-4DF3-CE49-99B8-9E7A504F6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CB3A2A-6031-AF44-9732-24635C3D16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4BD87-FAE1-4542-8939-193FEF6AFB15}"/>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8" name="Footer Placeholder 7">
            <a:extLst>
              <a:ext uri="{FF2B5EF4-FFF2-40B4-BE49-F238E27FC236}">
                <a16:creationId xmlns:a16="http://schemas.microsoft.com/office/drawing/2014/main" id="{F843442A-DE9B-1546-B552-1C9B417C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FF6442-8E90-3D4E-9F34-FFADD6ACEDA3}"/>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1870136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D412-C3CA-B046-B2B8-6D1C83605C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79F347-1B57-434F-827F-6C76C0E0A8CB}"/>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4" name="Footer Placeholder 3">
            <a:extLst>
              <a:ext uri="{FF2B5EF4-FFF2-40B4-BE49-F238E27FC236}">
                <a16:creationId xmlns:a16="http://schemas.microsoft.com/office/drawing/2014/main" id="{0B3CDDFD-1043-1540-9C6F-20565EA308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43A8CC-1DE2-AE42-A9A4-BA3948BB60C7}"/>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102577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DA25-CCB6-554D-A7E6-AD33E05F29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2BE1C5-2EBA-2140-AF0E-BB4CC38EE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D2F566-48F8-8A40-ADA7-20B9B2F32593}"/>
              </a:ext>
            </a:extLst>
          </p:cNvPr>
          <p:cNvSpPr>
            <a:spLocks noGrp="1"/>
          </p:cNvSpPr>
          <p:nvPr>
            <p:ph type="dt" sz="half" idx="10"/>
          </p:nvPr>
        </p:nvSpPr>
        <p:spPr/>
        <p:txBody>
          <a:bodyPr/>
          <a:lstStyle/>
          <a:p>
            <a:fld id="{BDDB3C32-44E4-194C-AC30-6A0C59AD2011}" type="datetime1">
              <a:rPr lang="en-US" smtClean="0"/>
              <a:t>1/8/19</a:t>
            </a:fld>
            <a:endParaRPr lang="en-US"/>
          </a:p>
        </p:txBody>
      </p:sp>
      <p:sp>
        <p:nvSpPr>
          <p:cNvPr id="5" name="Footer Placeholder 4">
            <a:extLst>
              <a:ext uri="{FF2B5EF4-FFF2-40B4-BE49-F238E27FC236}">
                <a16:creationId xmlns:a16="http://schemas.microsoft.com/office/drawing/2014/main" id="{64DB2312-3FE4-BE49-9988-B46245125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83D07-D343-7548-ACF4-3F69E25F0077}"/>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1078213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9D217-A6D0-5A4D-BEC9-0730A04B97A2}"/>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3" name="Footer Placeholder 2">
            <a:extLst>
              <a:ext uri="{FF2B5EF4-FFF2-40B4-BE49-F238E27FC236}">
                <a16:creationId xmlns:a16="http://schemas.microsoft.com/office/drawing/2014/main" id="{A4DA6426-C14E-3347-8360-410956EA7F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1C81CE-BA44-B845-BE69-9D66D366DADB}"/>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4278246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056F1-C47F-6F44-A64D-1DA2BE89B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D36457-898C-854E-86A0-8DC0BB7DC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8D9851-6A39-C54C-BC1E-4004A55F3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2968D4-622D-8846-B203-64B0225B95E3}"/>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6" name="Footer Placeholder 5">
            <a:extLst>
              <a:ext uri="{FF2B5EF4-FFF2-40B4-BE49-F238E27FC236}">
                <a16:creationId xmlns:a16="http://schemas.microsoft.com/office/drawing/2014/main" id="{B9729EAC-DA4B-6646-A580-6DAF641D2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80CD4-8E25-B647-9E2E-D0DDEE3A41F0}"/>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385445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1E3B-2957-254D-8CBD-9A121238D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9D7B33-B642-7B48-AF08-3B316CCCA5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37BEBB-F3B0-D84D-8977-FA56B77B5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83870D-A74B-7C42-A891-76551660E973}"/>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6" name="Footer Placeholder 5">
            <a:extLst>
              <a:ext uri="{FF2B5EF4-FFF2-40B4-BE49-F238E27FC236}">
                <a16:creationId xmlns:a16="http://schemas.microsoft.com/office/drawing/2014/main" id="{B8EF53C5-6E99-8147-AC74-A8CF0290E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4AC9C-494D-1747-8FB6-3BD8DA678B59}"/>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1772109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A668-7671-0743-BA41-D16FEDCD5C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81D4F8-B4D3-B34F-B3BE-2B4E9F227A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210E8-B73D-B648-AFB9-154E5A75BC8A}"/>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5" name="Footer Placeholder 4">
            <a:extLst>
              <a:ext uri="{FF2B5EF4-FFF2-40B4-BE49-F238E27FC236}">
                <a16:creationId xmlns:a16="http://schemas.microsoft.com/office/drawing/2014/main" id="{891436F3-747C-2D46-918B-14F4BC819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4A009-A132-AD4F-8D2F-BA8A9733E7E7}"/>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2124082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CE6D20-4115-C146-B0DF-121B9055E5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31CC92-9DAD-A144-BAFF-15286CFA40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93F2F-A277-9348-BDF4-C0C45DECA59B}"/>
              </a:ext>
            </a:extLst>
          </p:cNvPr>
          <p:cNvSpPr>
            <a:spLocks noGrp="1"/>
          </p:cNvSpPr>
          <p:nvPr>
            <p:ph type="dt" sz="half" idx="10"/>
          </p:nvPr>
        </p:nvSpPr>
        <p:spPr/>
        <p:txBody>
          <a:bodyPr/>
          <a:lstStyle/>
          <a:p>
            <a:fld id="{3B088B12-4CF7-B443-949A-7D83BB9C8883}" type="datetimeFigureOut">
              <a:rPr lang="en-US" smtClean="0"/>
              <a:t>1/8/19</a:t>
            </a:fld>
            <a:endParaRPr lang="en-US"/>
          </a:p>
        </p:txBody>
      </p:sp>
      <p:sp>
        <p:nvSpPr>
          <p:cNvPr id="5" name="Footer Placeholder 4">
            <a:extLst>
              <a:ext uri="{FF2B5EF4-FFF2-40B4-BE49-F238E27FC236}">
                <a16:creationId xmlns:a16="http://schemas.microsoft.com/office/drawing/2014/main" id="{1521D8CD-773C-AF46-9E12-636103790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0D462-F993-DA4D-B4CB-6973C01B53A9}"/>
              </a:ext>
            </a:extLst>
          </p:cNvPr>
          <p:cNvSpPr>
            <a:spLocks noGrp="1"/>
          </p:cNvSpPr>
          <p:nvPr>
            <p:ph type="sldNum" sz="quarter" idx="12"/>
          </p:nvPr>
        </p:nvSpPr>
        <p:spPr/>
        <p:txBody>
          <a:bodyPr/>
          <a:lstStyle/>
          <a:p>
            <a:fld id="{D7CFB3E6-AD69-D54A-9A3F-9A02BA52F7E8}" type="slidenum">
              <a:rPr lang="en-US" smtClean="0"/>
              <a:t>‹#›</a:t>
            </a:fld>
            <a:endParaRPr lang="en-US"/>
          </a:p>
        </p:txBody>
      </p:sp>
    </p:spTree>
    <p:extLst>
      <p:ext uri="{BB962C8B-B14F-4D97-AF65-F5344CB8AC3E}">
        <p14:creationId xmlns:p14="http://schemas.microsoft.com/office/powerpoint/2010/main" val="281363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8076-A3A4-FF42-8B0C-FF9239985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903B71-A675-CE4B-8E46-56BCD5D689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54F7A-4CB1-A541-89BC-AE2AA6FAFB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395030-6205-C443-BE4D-5080495AE70B}"/>
              </a:ext>
            </a:extLst>
          </p:cNvPr>
          <p:cNvSpPr>
            <a:spLocks noGrp="1"/>
          </p:cNvSpPr>
          <p:nvPr>
            <p:ph type="dt" sz="half" idx="10"/>
          </p:nvPr>
        </p:nvSpPr>
        <p:spPr/>
        <p:txBody>
          <a:bodyPr/>
          <a:lstStyle/>
          <a:p>
            <a:fld id="{BFD7A5FC-1617-DE43-8E37-E1BC4958FBF4}" type="datetime1">
              <a:rPr lang="en-US" smtClean="0"/>
              <a:t>1/8/19</a:t>
            </a:fld>
            <a:endParaRPr lang="en-US"/>
          </a:p>
        </p:txBody>
      </p:sp>
      <p:sp>
        <p:nvSpPr>
          <p:cNvPr id="6" name="Footer Placeholder 5">
            <a:extLst>
              <a:ext uri="{FF2B5EF4-FFF2-40B4-BE49-F238E27FC236}">
                <a16:creationId xmlns:a16="http://schemas.microsoft.com/office/drawing/2014/main" id="{EC4A66F8-44A7-954B-A9DD-3133D2ACA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2CAAB-2229-F04C-B694-19E25F2AA223}"/>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162592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6076-B669-5D49-BBDB-47FDE5ECC5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C09502-E1F7-0F43-AD53-9A5C2D541D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F926E9-FBCB-5341-AB57-51EECBD415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C9D732-E045-354B-9981-5940ED649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04E952-C040-AC40-A1EE-0D086105E1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1135EF-0255-3B4E-82BD-5080B3D5240F}"/>
              </a:ext>
            </a:extLst>
          </p:cNvPr>
          <p:cNvSpPr>
            <a:spLocks noGrp="1"/>
          </p:cNvSpPr>
          <p:nvPr>
            <p:ph type="dt" sz="half" idx="10"/>
          </p:nvPr>
        </p:nvSpPr>
        <p:spPr/>
        <p:txBody>
          <a:bodyPr/>
          <a:lstStyle/>
          <a:p>
            <a:fld id="{C95D7BE1-76C3-8C42-A55C-DBA674794D09}" type="datetime1">
              <a:rPr lang="en-US" smtClean="0"/>
              <a:t>1/8/19</a:t>
            </a:fld>
            <a:endParaRPr lang="en-US"/>
          </a:p>
        </p:txBody>
      </p:sp>
      <p:sp>
        <p:nvSpPr>
          <p:cNvPr id="8" name="Footer Placeholder 7">
            <a:extLst>
              <a:ext uri="{FF2B5EF4-FFF2-40B4-BE49-F238E27FC236}">
                <a16:creationId xmlns:a16="http://schemas.microsoft.com/office/drawing/2014/main" id="{A88D7091-648D-1A47-AA7A-80CB6EA3FA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DCEC01-F8E7-004C-BE6C-C09AE2DFD20E}"/>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205137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584B-C97B-C941-84D3-5A12AEE1A7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B916F5-0CFF-4C4F-91F4-C5214DD2C2BB}"/>
              </a:ext>
            </a:extLst>
          </p:cNvPr>
          <p:cNvSpPr>
            <a:spLocks noGrp="1"/>
          </p:cNvSpPr>
          <p:nvPr>
            <p:ph type="dt" sz="half" idx="10"/>
          </p:nvPr>
        </p:nvSpPr>
        <p:spPr/>
        <p:txBody>
          <a:bodyPr/>
          <a:lstStyle/>
          <a:p>
            <a:fld id="{17B1AB4E-0E59-F546-809B-C9DAE045B210}" type="datetime1">
              <a:rPr lang="en-US" smtClean="0"/>
              <a:t>1/8/19</a:t>
            </a:fld>
            <a:endParaRPr lang="en-US"/>
          </a:p>
        </p:txBody>
      </p:sp>
      <p:sp>
        <p:nvSpPr>
          <p:cNvPr id="4" name="Footer Placeholder 3">
            <a:extLst>
              <a:ext uri="{FF2B5EF4-FFF2-40B4-BE49-F238E27FC236}">
                <a16:creationId xmlns:a16="http://schemas.microsoft.com/office/drawing/2014/main" id="{840D5ED5-268C-464A-A6C2-6F88177C85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CFC29A-08FB-9340-964A-AB98B8DC0E1E}"/>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82096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DC92AB-01CD-694C-8EB3-11199ED5EF03}"/>
              </a:ext>
            </a:extLst>
          </p:cNvPr>
          <p:cNvSpPr>
            <a:spLocks noGrp="1"/>
          </p:cNvSpPr>
          <p:nvPr>
            <p:ph type="dt" sz="half" idx="10"/>
          </p:nvPr>
        </p:nvSpPr>
        <p:spPr/>
        <p:txBody>
          <a:bodyPr/>
          <a:lstStyle/>
          <a:p>
            <a:fld id="{6B655C77-D0C5-C74E-BE31-86EAF939CA95}" type="datetime1">
              <a:rPr lang="en-US" smtClean="0"/>
              <a:t>1/8/19</a:t>
            </a:fld>
            <a:endParaRPr lang="en-US"/>
          </a:p>
        </p:txBody>
      </p:sp>
      <p:sp>
        <p:nvSpPr>
          <p:cNvPr id="3" name="Footer Placeholder 2">
            <a:extLst>
              <a:ext uri="{FF2B5EF4-FFF2-40B4-BE49-F238E27FC236}">
                <a16:creationId xmlns:a16="http://schemas.microsoft.com/office/drawing/2014/main" id="{3E23DE18-8B94-3F4F-81EF-12C75F4F25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83ED3A-6840-1449-96B2-9342653968CC}"/>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332151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899A-BD91-B846-8CF1-19D14A41F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2C582E-03AE-854C-9EC6-6A63D268E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5F8472-5204-F34D-907B-CEE485ECB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AF2271-938B-4048-9684-ECEC85359324}"/>
              </a:ext>
            </a:extLst>
          </p:cNvPr>
          <p:cNvSpPr>
            <a:spLocks noGrp="1"/>
          </p:cNvSpPr>
          <p:nvPr>
            <p:ph type="dt" sz="half" idx="10"/>
          </p:nvPr>
        </p:nvSpPr>
        <p:spPr/>
        <p:txBody>
          <a:bodyPr/>
          <a:lstStyle/>
          <a:p>
            <a:fld id="{CFD0F29E-88E7-F14F-8EB4-57D1DBF731AA}" type="datetime1">
              <a:rPr lang="en-US" smtClean="0"/>
              <a:t>1/8/19</a:t>
            </a:fld>
            <a:endParaRPr lang="en-US"/>
          </a:p>
        </p:txBody>
      </p:sp>
      <p:sp>
        <p:nvSpPr>
          <p:cNvPr id="6" name="Footer Placeholder 5">
            <a:extLst>
              <a:ext uri="{FF2B5EF4-FFF2-40B4-BE49-F238E27FC236}">
                <a16:creationId xmlns:a16="http://schemas.microsoft.com/office/drawing/2014/main" id="{D20AA986-4FBD-844F-BA2A-A926509DA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69164-AFEC-A24A-ACF4-A05027E2B55B}"/>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12110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EE25-BE0F-D643-97CA-CFCEA9C74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3F1312-B3E1-F841-ABC2-7856E8187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8EB552-05CC-DD42-879F-2EE423961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0F995A-3591-7341-8334-DD13CD5B7838}"/>
              </a:ext>
            </a:extLst>
          </p:cNvPr>
          <p:cNvSpPr>
            <a:spLocks noGrp="1"/>
          </p:cNvSpPr>
          <p:nvPr>
            <p:ph type="dt" sz="half" idx="10"/>
          </p:nvPr>
        </p:nvSpPr>
        <p:spPr/>
        <p:txBody>
          <a:bodyPr/>
          <a:lstStyle/>
          <a:p>
            <a:fld id="{1AFE4EA2-B218-9A47-887A-955F6E5FE92D}" type="datetime1">
              <a:rPr lang="en-US" smtClean="0"/>
              <a:t>1/8/19</a:t>
            </a:fld>
            <a:endParaRPr lang="en-US"/>
          </a:p>
        </p:txBody>
      </p:sp>
      <p:sp>
        <p:nvSpPr>
          <p:cNvPr id="6" name="Footer Placeholder 5">
            <a:extLst>
              <a:ext uri="{FF2B5EF4-FFF2-40B4-BE49-F238E27FC236}">
                <a16:creationId xmlns:a16="http://schemas.microsoft.com/office/drawing/2014/main" id="{7C3841D6-2362-F344-BD1D-501613C0D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E0482-8CA7-4845-812C-1E8A866CA25D}"/>
              </a:ext>
            </a:extLst>
          </p:cNvPr>
          <p:cNvSpPr>
            <a:spLocks noGrp="1"/>
          </p:cNvSpPr>
          <p:nvPr>
            <p:ph type="sldNum" sz="quarter" idx="12"/>
          </p:nvPr>
        </p:nvSpPr>
        <p:spPr/>
        <p:txBody>
          <a:bodyPr/>
          <a:lstStyle/>
          <a:p>
            <a:fld id="{8AEFB2D0-0D8E-604C-89BC-9821B4E410F4}" type="slidenum">
              <a:rPr lang="en-US" smtClean="0"/>
              <a:t>‹#›</a:t>
            </a:fld>
            <a:endParaRPr lang="en-US"/>
          </a:p>
        </p:txBody>
      </p:sp>
    </p:spTree>
    <p:extLst>
      <p:ext uri="{BB962C8B-B14F-4D97-AF65-F5344CB8AC3E}">
        <p14:creationId xmlns:p14="http://schemas.microsoft.com/office/powerpoint/2010/main" val="295892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09FB8-294E-7749-B593-B95B7B7A33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93166-74A5-8B40-ABD0-C2327E216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FD7E2-D587-7D4D-A0A8-DB5B1AC25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CE11A-CFB8-6140-9655-6BDE251BA843}" type="datetime1">
              <a:rPr lang="en-US" smtClean="0"/>
              <a:t>1/8/19</a:t>
            </a:fld>
            <a:endParaRPr lang="en-US"/>
          </a:p>
        </p:txBody>
      </p:sp>
      <p:sp>
        <p:nvSpPr>
          <p:cNvPr id="5" name="Footer Placeholder 4">
            <a:extLst>
              <a:ext uri="{FF2B5EF4-FFF2-40B4-BE49-F238E27FC236}">
                <a16:creationId xmlns:a16="http://schemas.microsoft.com/office/drawing/2014/main" id="{E889670A-CBE4-0341-98E3-2623EF1D61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4F5E2-2898-5E45-BB82-2EF4798DF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FB2D0-0D8E-604C-89BC-9821B4E410F4}" type="slidenum">
              <a:rPr lang="en-US" smtClean="0"/>
              <a:t>‹#›</a:t>
            </a:fld>
            <a:endParaRPr lang="en-US"/>
          </a:p>
        </p:txBody>
      </p:sp>
    </p:spTree>
    <p:extLst>
      <p:ext uri="{BB962C8B-B14F-4D97-AF65-F5344CB8AC3E}">
        <p14:creationId xmlns:p14="http://schemas.microsoft.com/office/powerpoint/2010/main" val="2423241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3F6C7-ABDA-C549-8EF0-91EBDFD78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5E9802-E44C-B140-A623-0DEB0B98A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06A0E-1032-A74C-B546-15FB32A46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ADACD-6841-BA4E-9D78-C4D17E109FF9}" type="datetime1">
              <a:rPr lang="en-US" smtClean="0"/>
              <a:t>1/8/19</a:t>
            </a:fld>
            <a:endParaRPr lang="en-US"/>
          </a:p>
        </p:txBody>
      </p:sp>
      <p:sp>
        <p:nvSpPr>
          <p:cNvPr id="5" name="Footer Placeholder 4">
            <a:extLst>
              <a:ext uri="{FF2B5EF4-FFF2-40B4-BE49-F238E27FC236}">
                <a16:creationId xmlns:a16="http://schemas.microsoft.com/office/drawing/2014/main" id="{E0C14861-D227-4149-AD1B-5FD8BF300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34C073-7653-F442-A189-6C25FDD564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B709B-5CBF-FA41-A166-A5B733A1ACFB}" type="slidenum">
              <a:rPr lang="en-US" smtClean="0"/>
              <a:t>‹#›</a:t>
            </a:fld>
            <a:endParaRPr lang="en-US"/>
          </a:p>
        </p:txBody>
      </p:sp>
    </p:spTree>
    <p:extLst>
      <p:ext uri="{BB962C8B-B14F-4D97-AF65-F5344CB8AC3E}">
        <p14:creationId xmlns:p14="http://schemas.microsoft.com/office/powerpoint/2010/main" val="3337100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D5773-5CE5-BA46-85EB-0C50461F5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149A2C-DCCA-D643-9493-A15D6A403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5A701-EE9C-A544-A1C2-FBA54A81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88B12-4CF7-B443-949A-7D83BB9C8883}" type="datetimeFigureOut">
              <a:rPr lang="en-US" smtClean="0"/>
              <a:t>1/8/19</a:t>
            </a:fld>
            <a:endParaRPr lang="en-US"/>
          </a:p>
        </p:txBody>
      </p:sp>
      <p:sp>
        <p:nvSpPr>
          <p:cNvPr id="5" name="Footer Placeholder 4">
            <a:extLst>
              <a:ext uri="{FF2B5EF4-FFF2-40B4-BE49-F238E27FC236}">
                <a16:creationId xmlns:a16="http://schemas.microsoft.com/office/drawing/2014/main" id="{F997FEB6-EE72-E747-8038-6971140222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BFAEBA-E5D5-9844-8B59-7177AA1F75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FB3E6-AD69-D54A-9A3F-9A02BA52F7E8}" type="slidenum">
              <a:rPr lang="en-US" smtClean="0"/>
              <a:t>‹#›</a:t>
            </a:fld>
            <a:endParaRPr lang="en-US"/>
          </a:p>
        </p:txBody>
      </p:sp>
    </p:spTree>
    <p:extLst>
      <p:ext uri="{BB962C8B-B14F-4D97-AF65-F5344CB8AC3E}">
        <p14:creationId xmlns:p14="http://schemas.microsoft.com/office/powerpoint/2010/main" val="23591536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leducation.org/resources/analyzing-perspectives-through-primary-sources-part-2" TargetMode="External"/><Relationship Id="rId2" Type="http://schemas.openxmlformats.org/officeDocument/2006/relationships/hyperlink" Target="https://www.civilrightsteaching.org/student-contemporary/high-school-students-film-ella-baker/" TargetMode="External"/><Relationship Id="rId1" Type="http://schemas.openxmlformats.org/officeDocument/2006/relationships/slideLayout" Target="../slideLayouts/slideLayout15.xml"/><Relationship Id="rId4" Type="http://schemas.openxmlformats.org/officeDocument/2006/relationships/hyperlink" Target="https://www.experiencegr.com/blog/post/take-an-interactive-tour-of-grand-rapids-civil-history/"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s://www.americanprogress.org/issues/democracy/reports/2018/11/20/461296/voter-suppression-2018-midterm-elections/"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041EC03A-AFDE-724A-B024-6BB8CA8D7AD9}"/>
              </a:ext>
            </a:extLst>
          </p:cNvPr>
          <p:cNvSpPr>
            <a:spLocks noGrp="1"/>
          </p:cNvSpPr>
          <p:nvPr>
            <p:ph type="title"/>
          </p:nvPr>
        </p:nvSpPr>
        <p:spPr>
          <a:xfrm>
            <a:off x="6736924" y="857675"/>
            <a:ext cx="4566230" cy="3847033"/>
          </a:xfrm>
        </p:spPr>
        <p:txBody>
          <a:bodyPr vert="horz" lIns="91440" tIns="45720" rIns="91440" bIns="45720" rtlCol="0" anchor="b">
            <a:normAutofit/>
          </a:bodyPr>
          <a:lstStyle/>
          <a:p>
            <a:pPr algn="ctr"/>
            <a:r>
              <a:rPr lang="en-US" sz="4800">
                <a:solidFill>
                  <a:srgbClr val="FFFFFF"/>
                </a:solidFill>
              </a:rPr>
              <a:t>Part 1: Compelling Why of Personalized Learning</a:t>
            </a:r>
          </a:p>
        </p:txBody>
      </p:sp>
      <p:pic>
        <p:nvPicPr>
          <p:cNvPr id="6" name="Picture 5">
            <a:extLst>
              <a:ext uri="{FF2B5EF4-FFF2-40B4-BE49-F238E27FC236}">
                <a16:creationId xmlns:a16="http://schemas.microsoft.com/office/drawing/2014/main" id="{62B7CE6D-708E-1D48-A695-1335B5AFDCA0}"/>
              </a:ext>
            </a:extLst>
          </p:cNvPr>
          <p:cNvPicPr>
            <a:picLocks noChangeAspect="1"/>
          </p:cNvPicPr>
          <p:nvPr/>
        </p:nvPicPr>
        <p:blipFill rotWithShape="1">
          <a:blip r:embed="rId2"/>
          <a:srcRect l="12329" r="12830" b="-2"/>
          <a:stretch/>
        </p:blipFill>
        <p:spPr>
          <a:xfrm>
            <a:off x="872064" y="857675"/>
            <a:ext cx="4593715" cy="5140669"/>
          </a:xfrm>
          <a:prstGeom prst="rect">
            <a:avLst/>
          </a:prstGeom>
        </p:spPr>
      </p:pic>
      <p:sp>
        <p:nvSpPr>
          <p:cNvPr id="7" name="Slide Number Placeholder 6">
            <a:extLst>
              <a:ext uri="{FF2B5EF4-FFF2-40B4-BE49-F238E27FC236}">
                <a16:creationId xmlns:a16="http://schemas.microsoft.com/office/drawing/2014/main" id="{417131EA-F9BF-2242-922B-5B7B90E062CC}"/>
              </a:ext>
            </a:extLst>
          </p:cNvPr>
          <p:cNvSpPr>
            <a:spLocks noGrp="1"/>
          </p:cNvSpPr>
          <p:nvPr>
            <p:ph type="sldNum" sz="quarter" idx="12"/>
          </p:nvPr>
        </p:nvSpPr>
        <p:spPr/>
        <p:txBody>
          <a:bodyPr/>
          <a:lstStyle/>
          <a:p>
            <a:fld id="{8AEFB2D0-0D8E-604C-89BC-9821B4E410F4}" type="slidenum">
              <a:rPr lang="en-US" smtClean="0"/>
              <a:t>1</a:t>
            </a:fld>
            <a:endParaRPr lang="en-US"/>
          </a:p>
        </p:txBody>
      </p:sp>
    </p:spTree>
    <p:extLst>
      <p:ext uri="{BB962C8B-B14F-4D97-AF65-F5344CB8AC3E}">
        <p14:creationId xmlns:p14="http://schemas.microsoft.com/office/powerpoint/2010/main" val="228009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3"/>
          <p:cNvPicPr preferRelativeResize="0"/>
          <p:nvPr/>
        </p:nvPicPr>
        <p:blipFill>
          <a:blip r:embed="rId3">
            <a:alphaModFix/>
          </a:blip>
          <a:stretch>
            <a:fillRect/>
          </a:stretch>
        </p:blipFill>
        <p:spPr>
          <a:xfrm>
            <a:off x="203200" y="203200"/>
            <a:ext cx="11785600" cy="6186107"/>
          </a:xfrm>
          <a:prstGeom prst="rect">
            <a:avLst/>
          </a:prstGeom>
          <a:noFill/>
          <a:ln>
            <a:noFill/>
          </a:ln>
        </p:spPr>
      </p:pic>
      <p:pic>
        <p:nvPicPr>
          <p:cNvPr id="243" name="Google Shape;243;p43"/>
          <p:cNvPicPr preferRelativeResize="0"/>
          <p:nvPr/>
        </p:nvPicPr>
        <p:blipFill>
          <a:blip r:embed="rId4">
            <a:alphaModFix/>
          </a:blip>
          <a:stretch>
            <a:fillRect/>
          </a:stretch>
        </p:blipFill>
        <p:spPr>
          <a:xfrm>
            <a:off x="1255920" y="0"/>
            <a:ext cx="9680161" cy="6858000"/>
          </a:xfrm>
          <a:prstGeom prst="rect">
            <a:avLst/>
          </a:prstGeom>
          <a:noFill/>
          <a:ln>
            <a:noFill/>
          </a:ln>
        </p:spPr>
      </p:pic>
      <p:sp>
        <p:nvSpPr>
          <p:cNvPr id="2" name="Slide Number Placeholder 1">
            <a:extLst>
              <a:ext uri="{FF2B5EF4-FFF2-40B4-BE49-F238E27FC236}">
                <a16:creationId xmlns:a16="http://schemas.microsoft.com/office/drawing/2014/main" id="{D094EE56-0E9C-7947-81C4-B1346389BE77}"/>
              </a:ext>
            </a:extLst>
          </p:cNvPr>
          <p:cNvSpPr>
            <a:spLocks noGrp="1"/>
          </p:cNvSpPr>
          <p:nvPr>
            <p:ph type="sldNum" sz="quarter" idx="12"/>
          </p:nvPr>
        </p:nvSpPr>
        <p:spPr/>
        <p:txBody>
          <a:bodyPr/>
          <a:lstStyle/>
          <a:p>
            <a:fld id="{8AEFB2D0-0D8E-604C-89BC-9821B4E410F4}" type="slidenum">
              <a:rPr lang="en-US" smtClean="0"/>
              <a:t>10</a:t>
            </a:fld>
            <a:endParaRPr lang="en-US"/>
          </a:p>
        </p:txBody>
      </p:sp>
    </p:spTree>
    <p:extLst>
      <p:ext uri="{BB962C8B-B14F-4D97-AF65-F5344CB8AC3E}">
        <p14:creationId xmlns:p14="http://schemas.microsoft.com/office/powerpoint/2010/main" val="365993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3090D-89C0-2847-9C39-26EC9DB8F780}"/>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Returning to Your Storytelling Experience</a:t>
            </a:r>
          </a:p>
        </p:txBody>
      </p:sp>
      <p:sp>
        <p:nvSpPr>
          <p:cNvPr id="3" name="Content Placeholder 2">
            <a:extLst>
              <a:ext uri="{FF2B5EF4-FFF2-40B4-BE49-F238E27FC236}">
                <a16:creationId xmlns:a16="http://schemas.microsoft.com/office/drawing/2014/main" id="{AF4FFBF6-F1B1-E047-885E-09C936FA3FB9}"/>
              </a:ext>
            </a:extLst>
          </p:cNvPr>
          <p:cNvSpPr>
            <a:spLocks noGrp="1"/>
          </p:cNvSpPr>
          <p:nvPr>
            <p:ph sz="half" idx="1"/>
          </p:nvPr>
        </p:nvSpPr>
        <p:spPr>
          <a:xfrm>
            <a:off x="674237" y="4170501"/>
            <a:ext cx="3657600" cy="1897790"/>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How many of the Habits of Mind were in play — in your story or in your experience with one another?</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Google Shape;243;p43">
            <a:extLst>
              <a:ext uri="{FF2B5EF4-FFF2-40B4-BE49-F238E27FC236}">
                <a16:creationId xmlns:a16="http://schemas.microsoft.com/office/drawing/2014/main" id="{243850BF-6AF9-7741-B172-E38A1805CD7C}"/>
              </a:ext>
            </a:extLst>
          </p:cNvPr>
          <p:cNvPicPr preferRelativeResize="0"/>
          <p:nvPr/>
        </p:nvPicPr>
        <p:blipFill>
          <a:blip r:embed="rId2">
            <a:extLst/>
          </a:blip>
          <a:stretch>
            <a:fillRect/>
          </a:stretch>
        </p:blipFill>
        <p:spPr>
          <a:xfrm>
            <a:off x="5153822" y="1114655"/>
            <a:ext cx="6553545" cy="4636631"/>
          </a:xfrm>
          <a:prstGeom prst="rect">
            <a:avLst/>
          </a:prstGeom>
          <a:noFill/>
        </p:spPr>
      </p:pic>
      <p:sp>
        <p:nvSpPr>
          <p:cNvPr id="6" name="Slide Number Placeholder 5">
            <a:extLst>
              <a:ext uri="{FF2B5EF4-FFF2-40B4-BE49-F238E27FC236}">
                <a16:creationId xmlns:a16="http://schemas.microsoft.com/office/drawing/2014/main" id="{5F8080F3-D252-964F-990A-34D3F1CD0C0B}"/>
              </a:ext>
            </a:extLst>
          </p:cNvPr>
          <p:cNvSpPr>
            <a:spLocks noGrp="1"/>
          </p:cNvSpPr>
          <p:nvPr>
            <p:ph type="sldNum" sz="quarter" idx="12"/>
          </p:nvPr>
        </p:nvSpPr>
        <p:spPr/>
        <p:txBody>
          <a:bodyPr/>
          <a:lstStyle/>
          <a:p>
            <a:fld id="{8AEFB2D0-0D8E-604C-89BC-9821B4E410F4}" type="slidenum">
              <a:rPr lang="en-US" smtClean="0"/>
              <a:t>11</a:t>
            </a:fld>
            <a:endParaRPr lang="en-US"/>
          </a:p>
        </p:txBody>
      </p:sp>
    </p:spTree>
    <p:extLst>
      <p:ext uri="{BB962C8B-B14F-4D97-AF65-F5344CB8AC3E}">
        <p14:creationId xmlns:p14="http://schemas.microsoft.com/office/powerpoint/2010/main" val="381881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376706-667D-CF4E-BBC0-882A5AA9E8DF}"/>
              </a:ext>
            </a:extLst>
          </p:cNvPr>
          <p:cNvSpPr>
            <a:spLocks noGrp="1"/>
          </p:cNvSpPr>
          <p:nvPr>
            <p:ph type="title"/>
          </p:nvPr>
        </p:nvSpPr>
        <p:spPr>
          <a:xfrm>
            <a:off x="863029" y="1012004"/>
            <a:ext cx="3416158" cy="4795408"/>
          </a:xfrm>
        </p:spPr>
        <p:txBody>
          <a:bodyPr>
            <a:normAutofit/>
          </a:bodyPr>
          <a:lstStyle/>
          <a:p>
            <a:r>
              <a:rPr lang="en-US">
                <a:solidFill>
                  <a:srgbClr val="FFFFFF"/>
                </a:solidFill>
              </a:rPr>
              <a:t>How Personalizing Learning and Habits of Mind Fit Together</a:t>
            </a:r>
          </a:p>
        </p:txBody>
      </p:sp>
      <p:graphicFrame>
        <p:nvGraphicFramePr>
          <p:cNvPr id="5" name="Content Placeholder 2">
            <a:extLst>
              <a:ext uri="{FF2B5EF4-FFF2-40B4-BE49-F238E27FC236}">
                <a16:creationId xmlns:a16="http://schemas.microsoft.com/office/drawing/2014/main" id="{E497A257-60A7-4F2D-ADA7-F4E96977346F}"/>
              </a:ext>
            </a:extLst>
          </p:cNvPr>
          <p:cNvGraphicFramePr>
            <a:graphicFrameLocks noGrp="1"/>
          </p:cNvGraphicFramePr>
          <p:nvPr>
            <p:ph idx="1"/>
            <p:extLst>
              <p:ext uri="{D42A27DB-BD31-4B8C-83A1-F6EECF244321}">
                <p14:modId xmlns:p14="http://schemas.microsoft.com/office/powerpoint/2010/main" val="31142036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F20B9C6-A820-DA47-96EE-24776983B06D}"/>
              </a:ext>
            </a:extLst>
          </p:cNvPr>
          <p:cNvSpPr>
            <a:spLocks noGrp="1"/>
          </p:cNvSpPr>
          <p:nvPr>
            <p:ph type="sldNum" sz="quarter" idx="12"/>
          </p:nvPr>
        </p:nvSpPr>
        <p:spPr/>
        <p:txBody>
          <a:bodyPr/>
          <a:lstStyle/>
          <a:p>
            <a:fld id="{8AEFB2D0-0D8E-604C-89BC-9821B4E410F4}" type="slidenum">
              <a:rPr lang="en-US" smtClean="0"/>
              <a:t>12</a:t>
            </a:fld>
            <a:endParaRPr lang="en-US"/>
          </a:p>
        </p:txBody>
      </p:sp>
    </p:spTree>
    <p:extLst>
      <p:ext uri="{BB962C8B-B14F-4D97-AF65-F5344CB8AC3E}">
        <p14:creationId xmlns:p14="http://schemas.microsoft.com/office/powerpoint/2010/main" val="403804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9A64FA6-35C7-A54C-BEAA-57EE2E435238}"/>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Related but Not a Synonym of Personalized Learning</a:t>
            </a:r>
          </a:p>
        </p:txBody>
      </p:sp>
      <p:sp>
        <p:nvSpPr>
          <p:cNvPr id="5" name="Rectangle 1">
            <a:extLst>
              <a:ext uri="{FF2B5EF4-FFF2-40B4-BE49-F238E27FC236}">
                <a16:creationId xmlns:a16="http://schemas.microsoft.com/office/drawing/2014/main" id="{CFDEA309-D2FA-974D-ABA4-3C8AB52FE12F}"/>
              </a:ext>
            </a:extLst>
          </p:cNvPr>
          <p:cNvSpPr>
            <a:spLocks noChangeArrowheads="1"/>
          </p:cNvSpPr>
          <p:nvPr/>
        </p:nvSpPr>
        <p:spPr bwMode="auto">
          <a:xfrm>
            <a:off x="88741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D0B4BA2-33B4-254E-B212-7186B1511E4B}"/>
              </a:ext>
            </a:extLst>
          </p:cNvPr>
          <p:cNvGraphicFramePr>
            <a:graphicFrameLocks noGrp="1"/>
          </p:cNvGraphicFramePr>
          <p:nvPr>
            <p:extLst>
              <p:ext uri="{D42A27DB-BD31-4B8C-83A1-F6EECF244321}">
                <p14:modId xmlns:p14="http://schemas.microsoft.com/office/powerpoint/2010/main" val="1482240281"/>
              </p:ext>
            </p:extLst>
          </p:nvPr>
        </p:nvGraphicFramePr>
        <p:xfrm>
          <a:off x="643467" y="1750373"/>
          <a:ext cx="10905067" cy="4658586"/>
        </p:xfrm>
        <a:graphic>
          <a:graphicData uri="http://schemas.openxmlformats.org/drawingml/2006/table">
            <a:tbl>
              <a:tblPr firstRow="1" bandRow="1">
                <a:tableStyleId>{8799B23B-EC83-4686-B30A-512413B5E67A}</a:tableStyleId>
              </a:tblPr>
              <a:tblGrid>
                <a:gridCol w="5560732">
                  <a:extLst>
                    <a:ext uri="{9D8B030D-6E8A-4147-A177-3AD203B41FA5}">
                      <a16:colId xmlns:a16="http://schemas.microsoft.com/office/drawing/2014/main" val="3235874312"/>
                    </a:ext>
                  </a:extLst>
                </a:gridCol>
                <a:gridCol w="5344335">
                  <a:extLst>
                    <a:ext uri="{9D8B030D-6E8A-4147-A177-3AD203B41FA5}">
                      <a16:colId xmlns:a16="http://schemas.microsoft.com/office/drawing/2014/main" val="2961312998"/>
                    </a:ext>
                  </a:extLst>
                </a:gridCol>
              </a:tblGrid>
              <a:tr h="748799">
                <a:tc>
                  <a:txBody>
                    <a:bodyPr/>
                    <a:lstStyle/>
                    <a:p>
                      <a:pPr algn="ctr" rtl="0" fontAlgn="t">
                        <a:spcBef>
                          <a:spcPts val="0"/>
                        </a:spcBef>
                        <a:spcAft>
                          <a:spcPts val="0"/>
                        </a:spcAft>
                      </a:pPr>
                      <a:r>
                        <a:rPr lang="en-US" sz="3300" u="none" strike="noStrike" dirty="0">
                          <a:effectLst/>
                        </a:rPr>
                        <a:t>INDIVIDUALIZATION</a:t>
                      </a:r>
                      <a:endParaRPr lang="en-US" sz="1600" dirty="0">
                        <a:effectLst/>
                      </a:endParaRPr>
                    </a:p>
                  </a:txBody>
                  <a:tcPr marL="86586" marR="86586" marT="43293" marB="43293"/>
                </a:tc>
                <a:tc rowSpan="3">
                  <a:txBody>
                    <a:bodyPr/>
                    <a:lstStyle/>
                    <a:p>
                      <a:pPr rtl="0" fontAlgn="t">
                        <a:spcBef>
                          <a:spcPts val="0"/>
                        </a:spcBef>
                        <a:spcAft>
                          <a:spcPts val="0"/>
                        </a:spcAft>
                      </a:pPr>
                      <a:endParaRPr lang="en-US" sz="2500" b="0" u="none" strike="noStrike" dirty="0">
                        <a:effectLst/>
                      </a:endParaRPr>
                    </a:p>
                    <a:p>
                      <a:pPr rtl="0" fontAlgn="t">
                        <a:spcBef>
                          <a:spcPts val="0"/>
                        </a:spcBef>
                        <a:spcAft>
                          <a:spcPts val="0"/>
                        </a:spcAft>
                      </a:pPr>
                      <a:r>
                        <a:rPr lang="en-US" sz="2500" b="0" u="none" strike="noStrike" dirty="0">
                          <a:effectLst/>
                        </a:rPr>
                        <a:t>“I’m skeptical of personalized learning that is too much about kids spending a lot of time on computers marching through discrete tasks at their own pace… it pulls kids too often away from doing meaningful work and having meaningful interactions with peers, and it can value the individual needs over the idea that we’re all in this together.” </a:t>
                      </a:r>
                    </a:p>
                    <a:p>
                      <a:pPr rtl="0" fontAlgn="t">
                        <a:spcBef>
                          <a:spcPts val="0"/>
                        </a:spcBef>
                        <a:spcAft>
                          <a:spcPts val="0"/>
                        </a:spcAft>
                      </a:pPr>
                      <a:endParaRPr lang="en-US" sz="2500" b="0" u="none" strike="noStrike" dirty="0">
                        <a:effectLst/>
                      </a:endParaRPr>
                    </a:p>
                    <a:p>
                      <a:pPr algn="r" rtl="0" fontAlgn="t">
                        <a:spcBef>
                          <a:spcPts val="0"/>
                        </a:spcBef>
                        <a:spcAft>
                          <a:spcPts val="0"/>
                        </a:spcAft>
                      </a:pPr>
                      <a:r>
                        <a:rPr lang="en-US" sz="2500" b="0" u="none" strike="noStrike" dirty="0">
                          <a:effectLst/>
                        </a:rPr>
                        <a:t>— Ron Berger, EL Education</a:t>
                      </a:r>
                      <a:endParaRPr lang="en-US" sz="1600" b="0" dirty="0">
                        <a:effectLst/>
                      </a:endParaRPr>
                    </a:p>
                  </a:txBody>
                  <a:tcPr marL="86586" marR="86586" marT="43293" marB="43293"/>
                </a:tc>
                <a:extLst>
                  <a:ext uri="{0D108BD9-81ED-4DB2-BD59-A6C34878D82A}">
                    <a16:rowId xmlns:a16="http://schemas.microsoft.com/office/drawing/2014/main" val="410848549"/>
                  </a:ext>
                </a:extLst>
              </a:tr>
              <a:tr h="1747555">
                <a:tc>
                  <a:txBody>
                    <a:bodyPr/>
                    <a:lstStyle/>
                    <a:p>
                      <a:pPr rtl="0" fontAlgn="t">
                        <a:spcBef>
                          <a:spcPts val="0"/>
                        </a:spcBef>
                        <a:spcAft>
                          <a:spcPts val="0"/>
                        </a:spcAft>
                      </a:pPr>
                      <a:r>
                        <a:rPr lang="en-US" sz="3300" b="1" u="none" strike="noStrike" dirty="0">
                          <a:effectLst/>
                        </a:rPr>
                        <a:t>STUDENT</a:t>
                      </a:r>
                      <a:r>
                        <a:rPr lang="en-US" sz="3300" u="none" strike="noStrike" dirty="0">
                          <a:effectLst/>
                        </a:rPr>
                        <a:t> controls the pace of the topic as well as when to demonstrate mastery.</a:t>
                      </a:r>
                      <a:endParaRPr lang="en-US" sz="1600" dirty="0">
                        <a:effectLst/>
                      </a:endParaRPr>
                    </a:p>
                  </a:txBody>
                  <a:tcPr marL="86586" marR="86586" marT="43293" marB="43293"/>
                </a:tc>
                <a:tc vMerge="1">
                  <a:txBody>
                    <a:bodyPr/>
                    <a:lstStyle/>
                    <a:p>
                      <a:endParaRPr lang="en-US"/>
                    </a:p>
                  </a:txBody>
                  <a:tcPr/>
                </a:tc>
                <a:extLst>
                  <a:ext uri="{0D108BD9-81ED-4DB2-BD59-A6C34878D82A}">
                    <a16:rowId xmlns:a16="http://schemas.microsoft.com/office/drawing/2014/main" val="2004447338"/>
                  </a:ext>
                </a:extLst>
              </a:tr>
              <a:tr h="1747555">
                <a:tc>
                  <a:txBody>
                    <a:bodyPr/>
                    <a:lstStyle/>
                    <a:p>
                      <a:pPr rtl="0" fontAlgn="t">
                        <a:spcBef>
                          <a:spcPts val="0"/>
                        </a:spcBef>
                        <a:spcAft>
                          <a:spcPts val="0"/>
                        </a:spcAft>
                      </a:pPr>
                      <a:r>
                        <a:rPr lang="en-US" sz="3300" b="1" u="none" strike="noStrike" cap="all" baseline="0" dirty="0">
                          <a:effectLst/>
                        </a:rPr>
                        <a:t>Teacher/software platform</a:t>
                      </a:r>
                      <a:r>
                        <a:rPr lang="en-US" sz="3300" u="none" strike="noStrike" dirty="0">
                          <a:effectLst/>
                        </a:rPr>
                        <a:t> drives instruction through tasks and related lesson plans. </a:t>
                      </a:r>
                      <a:endParaRPr lang="en-US" sz="1600" dirty="0">
                        <a:effectLst/>
                      </a:endParaRPr>
                    </a:p>
                  </a:txBody>
                  <a:tcPr marL="86586" marR="86586" marT="43293" marB="43293"/>
                </a:tc>
                <a:tc vMerge="1">
                  <a:txBody>
                    <a:bodyPr/>
                    <a:lstStyle/>
                    <a:p>
                      <a:endParaRPr lang="en-US"/>
                    </a:p>
                  </a:txBody>
                  <a:tcPr/>
                </a:tc>
                <a:extLst>
                  <a:ext uri="{0D108BD9-81ED-4DB2-BD59-A6C34878D82A}">
                    <a16:rowId xmlns:a16="http://schemas.microsoft.com/office/drawing/2014/main" val="895720408"/>
                  </a:ext>
                </a:extLst>
              </a:tr>
            </a:tbl>
          </a:graphicData>
        </a:graphic>
      </p:graphicFrame>
    </p:spTree>
    <p:extLst>
      <p:ext uri="{BB962C8B-B14F-4D97-AF65-F5344CB8AC3E}">
        <p14:creationId xmlns:p14="http://schemas.microsoft.com/office/powerpoint/2010/main" val="216860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9A64FA6-35C7-A54C-BEAA-57EE2E435238}"/>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Related but Not a Synonym of Personalized Learning</a:t>
            </a:r>
          </a:p>
        </p:txBody>
      </p:sp>
      <p:sp>
        <p:nvSpPr>
          <p:cNvPr id="5" name="Rectangle 1">
            <a:extLst>
              <a:ext uri="{FF2B5EF4-FFF2-40B4-BE49-F238E27FC236}">
                <a16:creationId xmlns:a16="http://schemas.microsoft.com/office/drawing/2014/main" id="{CFDEA309-D2FA-974D-ABA4-3C8AB52FE12F}"/>
              </a:ext>
            </a:extLst>
          </p:cNvPr>
          <p:cNvSpPr>
            <a:spLocks noChangeArrowheads="1"/>
          </p:cNvSpPr>
          <p:nvPr/>
        </p:nvSpPr>
        <p:spPr bwMode="auto">
          <a:xfrm>
            <a:off x="88741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D0B4BA2-33B4-254E-B212-7186B1511E4B}"/>
              </a:ext>
            </a:extLst>
          </p:cNvPr>
          <p:cNvGraphicFramePr>
            <a:graphicFrameLocks noGrp="1"/>
          </p:cNvGraphicFramePr>
          <p:nvPr>
            <p:extLst>
              <p:ext uri="{D42A27DB-BD31-4B8C-83A1-F6EECF244321}">
                <p14:modId xmlns:p14="http://schemas.microsoft.com/office/powerpoint/2010/main" val="621130729"/>
              </p:ext>
            </p:extLst>
          </p:nvPr>
        </p:nvGraphicFramePr>
        <p:xfrm>
          <a:off x="643467" y="1750373"/>
          <a:ext cx="10905067" cy="4243909"/>
        </p:xfrm>
        <a:graphic>
          <a:graphicData uri="http://schemas.openxmlformats.org/drawingml/2006/table">
            <a:tbl>
              <a:tblPr firstRow="1" bandRow="1">
                <a:tableStyleId>{8799B23B-EC83-4686-B30A-512413B5E67A}</a:tableStyleId>
              </a:tblPr>
              <a:tblGrid>
                <a:gridCol w="5560732">
                  <a:extLst>
                    <a:ext uri="{9D8B030D-6E8A-4147-A177-3AD203B41FA5}">
                      <a16:colId xmlns:a16="http://schemas.microsoft.com/office/drawing/2014/main" val="3235874312"/>
                    </a:ext>
                  </a:extLst>
                </a:gridCol>
                <a:gridCol w="5344335">
                  <a:extLst>
                    <a:ext uri="{9D8B030D-6E8A-4147-A177-3AD203B41FA5}">
                      <a16:colId xmlns:a16="http://schemas.microsoft.com/office/drawing/2014/main" val="2961312998"/>
                    </a:ext>
                  </a:extLst>
                </a:gridCol>
              </a:tblGrid>
              <a:tr h="748799">
                <a:tc>
                  <a:txBody>
                    <a:bodyPr/>
                    <a:lstStyle/>
                    <a:p>
                      <a:pPr algn="ctr" rtl="0" fontAlgn="t">
                        <a:spcBef>
                          <a:spcPts val="0"/>
                        </a:spcBef>
                        <a:spcAft>
                          <a:spcPts val="0"/>
                        </a:spcAft>
                      </a:pPr>
                      <a:r>
                        <a:rPr lang="en-US" sz="3300" u="none" strike="noStrike" dirty="0">
                          <a:effectLst/>
                        </a:rPr>
                        <a:t>DIFFERENTIATION</a:t>
                      </a:r>
                      <a:endParaRPr lang="en-US" sz="1600" dirty="0">
                        <a:effectLst/>
                      </a:endParaRPr>
                    </a:p>
                  </a:txBody>
                  <a:tcPr marL="86586" marR="86586" marT="43293" marB="43293"/>
                </a:tc>
                <a:tc rowSpan="3">
                  <a:txBody>
                    <a:bodyPr/>
                    <a:lstStyle/>
                    <a:p>
                      <a:pPr rtl="0" fontAlgn="t">
                        <a:spcBef>
                          <a:spcPts val="0"/>
                        </a:spcBef>
                        <a:spcAft>
                          <a:spcPts val="0"/>
                        </a:spcAft>
                      </a:pPr>
                      <a:endParaRPr lang="en-US" sz="3200" b="0" u="none" strike="noStrike" dirty="0">
                        <a:effectLst/>
                      </a:endParaRPr>
                    </a:p>
                    <a:p>
                      <a:pPr rtl="0" fontAlgn="t">
                        <a:spcBef>
                          <a:spcPts val="0"/>
                        </a:spcBef>
                        <a:spcAft>
                          <a:spcPts val="0"/>
                        </a:spcAft>
                      </a:pPr>
                      <a:r>
                        <a:rPr lang="en-US" sz="3200" b="0" u="none" strike="noStrike" dirty="0">
                          <a:effectLst/>
                        </a:rPr>
                        <a:t>“</a:t>
                      </a:r>
                      <a:r>
                        <a:rPr lang="en-US" sz="3200" b="0" i="0" kern="1200" dirty="0">
                          <a:solidFill>
                            <a:schemeClr val="tx1"/>
                          </a:solidFill>
                          <a:effectLst/>
                          <a:latin typeface="+mn-lt"/>
                          <a:ea typeface="+mn-ea"/>
                          <a:cs typeface="+mn-cs"/>
                        </a:rPr>
                        <a:t>We need to help students take more ownership o their learning, which means that we need to own the work a little less</a:t>
                      </a:r>
                      <a:r>
                        <a:rPr lang="en-US" sz="3200" b="0" u="none" strike="noStrike" dirty="0">
                          <a:effectLst/>
                        </a:rPr>
                        <a:t>.” </a:t>
                      </a:r>
                    </a:p>
                    <a:p>
                      <a:pPr algn="r" rtl="0" fontAlgn="t">
                        <a:spcBef>
                          <a:spcPts val="0"/>
                        </a:spcBef>
                        <a:spcAft>
                          <a:spcPts val="0"/>
                        </a:spcAft>
                      </a:pPr>
                      <a:r>
                        <a:rPr lang="en-US" sz="2400" b="0" u="none" strike="noStrike" dirty="0">
                          <a:effectLst/>
                        </a:rPr>
                        <a:t>— Mike Anderson, Author &amp; Consultant</a:t>
                      </a:r>
                      <a:endParaRPr lang="en-US" sz="2400" b="0" dirty="0">
                        <a:effectLst/>
                      </a:endParaRPr>
                    </a:p>
                  </a:txBody>
                  <a:tcPr marL="86586" marR="86586" marT="43293" marB="43293"/>
                </a:tc>
                <a:extLst>
                  <a:ext uri="{0D108BD9-81ED-4DB2-BD59-A6C34878D82A}">
                    <a16:rowId xmlns:a16="http://schemas.microsoft.com/office/drawing/2014/main" val="410848549"/>
                  </a:ext>
                </a:extLst>
              </a:tr>
              <a:tr h="1747555">
                <a:tc>
                  <a:txBody>
                    <a:bodyPr/>
                    <a:lstStyle/>
                    <a:p>
                      <a:pPr marL="0" marR="0" algn="l">
                        <a:spcBef>
                          <a:spcPts val="0"/>
                        </a:spcBef>
                        <a:spcAft>
                          <a:spcPts val="0"/>
                        </a:spcAft>
                      </a:pPr>
                      <a:r>
                        <a:rPr lang="en-US" sz="2700" b="1" kern="1200" dirty="0">
                          <a:solidFill>
                            <a:schemeClr val="dk1"/>
                          </a:solidFill>
                          <a:effectLst/>
                          <a:latin typeface="+mn-lt"/>
                          <a:ea typeface="+mn-ea"/>
                          <a:cs typeface="+mn-cs"/>
                        </a:rPr>
                        <a:t>STUDENT </a:t>
                      </a:r>
                      <a:r>
                        <a:rPr lang="en-US" sz="2700" dirty="0">
                          <a:solidFill>
                            <a:srgbClr val="000000"/>
                          </a:solidFill>
                          <a:effectLst/>
                          <a:latin typeface="Calibri"/>
                          <a:ea typeface="ＭＳ 明朝"/>
                          <a:cs typeface="Arial"/>
                        </a:rPr>
                        <a:t>selects from a range of content, process, and/or product options to meet the requirements. </a:t>
                      </a:r>
                      <a:endParaRPr lang="en-US" sz="2700" dirty="0">
                        <a:effectLst/>
                        <a:latin typeface="Cambria"/>
                        <a:ea typeface="ＭＳ 明朝"/>
                        <a:cs typeface="Times New Roman"/>
                      </a:endParaRPr>
                    </a:p>
                  </a:txBody>
                  <a:tcPr marL="66675" marR="66675" marT="66675" marB="66675"/>
                </a:tc>
                <a:tc vMerge="1">
                  <a:txBody>
                    <a:bodyPr/>
                    <a:lstStyle/>
                    <a:p>
                      <a:endParaRPr lang="en-US"/>
                    </a:p>
                  </a:txBody>
                  <a:tcPr/>
                </a:tc>
                <a:extLst>
                  <a:ext uri="{0D108BD9-81ED-4DB2-BD59-A6C34878D82A}">
                    <a16:rowId xmlns:a16="http://schemas.microsoft.com/office/drawing/2014/main" val="2004447338"/>
                  </a:ext>
                </a:extLst>
              </a:tr>
              <a:tr h="1747555">
                <a:tc>
                  <a:txBody>
                    <a:bodyPr/>
                    <a:lstStyle/>
                    <a:p>
                      <a:pPr algn="l"/>
                      <a:r>
                        <a:rPr lang="en-US" sz="2700" b="1" dirty="0">
                          <a:solidFill>
                            <a:srgbClr val="000000"/>
                          </a:solidFill>
                          <a:effectLst/>
                          <a:latin typeface="+mn-lt"/>
                          <a:ea typeface="ＭＳ 明朝"/>
                          <a:cs typeface="Arial"/>
                        </a:rPr>
                        <a:t>TEACHER </a:t>
                      </a:r>
                      <a:r>
                        <a:rPr lang="en-US" sz="2700" kern="1200" dirty="0">
                          <a:solidFill>
                            <a:schemeClr val="dk1"/>
                          </a:solidFill>
                          <a:effectLst/>
                          <a:latin typeface="+mn-lt"/>
                          <a:ea typeface="+mn-ea"/>
                          <a:cs typeface="+mn-cs"/>
                        </a:rPr>
                        <a:t>identifies appropriate choices for the range of students in the classroom to meet desired goals.</a:t>
                      </a:r>
                      <a:r>
                        <a:rPr lang="en-US" sz="2700" dirty="0">
                          <a:effectLst/>
                        </a:rPr>
                        <a:t> </a:t>
                      </a:r>
                      <a:endParaRPr lang="en-US" sz="2700" dirty="0"/>
                    </a:p>
                  </a:txBody>
                  <a:tcPr/>
                </a:tc>
                <a:tc vMerge="1">
                  <a:txBody>
                    <a:bodyPr/>
                    <a:lstStyle/>
                    <a:p>
                      <a:endParaRPr lang="en-US"/>
                    </a:p>
                  </a:txBody>
                  <a:tcPr/>
                </a:tc>
                <a:extLst>
                  <a:ext uri="{0D108BD9-81ED-4DB2-BD59-A6C34878D82A}">
                    <a16:rowId xmlns:a16="http://schemas.microsoft.com/office/drawing/2014/main" val="895720408"/>
                  </a:ext>
                </a:extLst>
              </a:tr>
            </a:tbl>
          </a:graphicData>
        </a:graphic>
      </p:graphicFrame>
    </p:spTree>
    <p:extLst>
      <p:ext uri="{BB962C8B-B14F-4D97-AF65-F5344CB8AC3E}">
        <p14:creationId xmlns:p14="http://schemas.microsoft.com/office/powerpoint/2010/main" val="290919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5"/>
        <p:cNvGrpSpPr/>
        <p:nvPr/>
      </p:nvGrpSpPr>
      <p:grpSpPr>
        <a:xfrm>
          <a:off x="0" y="0"/>
          <a:ext cx="0" cy="0"/>
          <a:chOff x="0" y="0"/>
          <a:chExt cx="0" cy="0"/>
        </a:xfrm>
      </p:grpSpPr>
      <p:sp>
        <p:nvSpPr>
          <p:cNvPr id="96" name="Rectangle 9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6" name="Google Shape;346;p57"/>
          <p:cNvSpPr txBox="1">
            <a:spLocks noGrp="1"/>
          </p:cNvSpPr>
          <p:nvPr>
            <p:ph type="title"/>
          </p:nvPr>
        </p:nvSpPr>
        <p:spPr>
          <a:xfrm>
            <a:off x="556532" y="643467"/>
            <a:ext cx="11210925" cy="744836"/>
          </a:xfrm>
          <a:prstGeom prst="rect">
            <a:avLst/>
          </a:prstGeom>
        </p:spPr>
        <p:txBody>
          <a:bodyPr spcFirstLastPara="1" vert="horz" lIns="91440" tIns="45720" rIns="91440" bIns="45720" rtlCol="0" anchor="ctr" anchorCtr="0">
            <a:normAutofit/>
          </a:bodyPr>
          <a:lstStyle/>
          <a:p>
            <a:pPr algn="ctr"/>
            <a:r>
              <a:rPr lang="en-US" sz="3200" kern="1200" dirty="0">
                <a:solidFill>
                  <a:schemeClr val="bg1"/>
                </a:solidFill>
                <a:latin typeface="+mj-lt"/>
                <a:ea typeface="+mj-ea"/>
                <a:cs typeface="+mj-cs"/>
              </a:rPr>
              <a:t>Four Attributes to Build Culture for Thinking</a:t>
            </a:r>
          </a:p>
        </p:txBody>
      </p:sp>
      <p:pic>
        <p:nvPicPr>
          <p:cNvPr id="347" name="Google Shape;347;p57"/>
          <p:cNvPicPr preferRelativeResize="0"/>
          <p:nvPr/>
        </p:nvPicPr>
        <p:blipFill>
          <a:blip r:embed="rId3">
            <a:extLst/>
          </a:blip>
          <a:stretch>
            <a:fillRect/>
          </a:stretch>
        </p:blipFill>
        <p:spPr>
          <a:xfrm>
            <a:off x="3898900" y="1675227"/>
            <a:ext cx="4394199" cy="4394199"/>
          </a:xfrm>
          <a:prstGeom prst="rect">
            <a:avLst/>
          </a:prstGeom>
          <a:noFill/>
        </p:spPr>
      </p:pic>
      <p:sp>
        <p:nvSpPr>
          <p:cNvPr id="2" name="Slide Number Placeholder 1">
            <a:extLst>
              <a:ext uri="{FF2B5EF4-FFF2-40B4-BE49-F238E27FC236}">
                <a16:creationId xmlns:a16="http://schemas.microsoft.com/office/drawing/2014/main" id="{69865F8B-0E8A-1D45-A47E-51296102A5FC}"/>
              </a:ext>
            </a:extLst>
          </p:cNvPr>
          <p:cNvSpPr>
            <a:spLocks noGrp="1"/>
          </p:cNvSpPr>
          <p:nvPr>
            <p:ph type="sldNum" sz="quarter" idx="12"/>
          </p:nvPr>
        </p:nvSpPr>
        <p:spPr/>
        <p:txBody>
          <a:bodyPr/>
          <a:lstStyle/>
          <a:p>
            <a:fld id="{8AEFB2D0-0D8E-604C-89BC-9821B4E410F4}" type="slidenum">
              <a:rPr lang="en-US" smtClean="0"/>
              <a:t>15</a:t>
            </a:fld>
            <a:endParaRPr lang="en-US"/>
          </a:p>
        </p:txBody>
      </p:sp>
    </p:spTree>
    <p:extLst>
      <p:ext uri="{BB962C8B-B14F-4D97-AF65-F5344CB8AC3E}">
        <p14:creationId xmlns:p14="http://schemas.microsoft.com/office/powerpoint/2010/main" val="264614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DC5600-7C77-C54A-A59B-BABDABC4563C}"/>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Part 3: Growing Learning &amp; Learners by Design</a:t>
            </a:r>
          </a:p>
        </p:txBody>
      </p:sp>
      <p:sp>
        <p:nvSpPr>
          <p:cNvPr id="3" name="Slide Number Placeholder 2">
            <a:extLst>
              <a:ext uri="{FF2B5EF4-FFF2-40B4-BE49-F238E27FC236}">
                <a16:creationId xmlns:a16="http://schemas.microsoft.com/office/drawing/2014/main" id="{D433439B-D315-2F47-9F11-52EA52F0FCEC}"/>
              </a:ext>
            </a:extLst>
          </p:cNvPr>
          <p:cNvSpPr>
            <a:spLocks noGrp="1"/>
          </p:cNvSpPr>
          <p:nvPr>
            <p:ph type="sldNum" sz="quarter" idx="12"/>
          </p:nvPr>
        </p:nvSpPr>
        <p:spPr>
          <a:xfrm>
            <a:off x="10825930" y="6223702"/>
            <a:ext cx="570728" cy="314067"/>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A20B709B-5CBF-FA41-A166-A5B733A1ACFB}" type="slidenum">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16</a:t>
            </a:fld>
            <a:endPar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pic>
        <p:nvPicPr>
          <p:cNvPr id="12" name="Google Shape;260;p46">
            <a:extLst>
              <a:ext uri="{FF2B5EF4-FFF2-40B4-BE49-F238E27FC236}">
                <a16:creationId xmlns:a16="http://schemas.microsoft.com/office/drawing/2014/main" id="{3A89714B-A071-4147-8EEE-DED972259980}"/>
              </a:ext>
            </a:extLst>
          </p:cNvPr>
          <p:cNvPicPr preferRelativeResize="0"/>
          <p:nvPr/>
        </p:nvPicPr>
        <p:blipFill rotWithShape="1">
          <a:blip r:embed="rId3">
            <a:alphaModFix/>
          </a:blip>
          <a:srcRect/>
          <a:stretch/>
        </p:blipFill>
        <p:spPr>
          <a:xfrm>
            <a:off x="1724891" y="2410691"/>
            <a:ext cx="8660960" cy="4447309"/>
          </a:xfrm>
          <a:prstGeom prst="rect">
            <a:avLst/>
          </a:prstGeom>
          <a:noFill/>
          <a:ln>
            <a:noFill/>
          </a:ln>
        </p:spPr>
      </p:pic>
    </p:spTree>
    <p:extLst>
      <p:ext uri="{BB962C8B-B14F-4D97-AF65-F5344CB8AC3E}">
        <p14:creationId xmlns:p14="http://schemas.microsoft.com/office/powerpoint/2010/main" val="136845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
        <p:cNvGrpSpPr/>
        <p:nvPr/>
      </p:nvGrpSpPr>
      <p:grpSpPr>
        <a:xfrm>
          <a:off x="0" y="0"/>
          <a:ext cx="0" cy="0"/>
          <a:chOff x="0" y="0"/>
          <a:chExt cx="0" cy="0"/>
        </a:xfrm>
      </p:grpSpPr>
      <p:sp>
        <p:nvSpPr>
          <p:cNvPr id="107" name="Rectangle 10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Google Shape;229;p41"/>
          <p:cNvSpPr txBox="1">
            <a:spLocks noGrp="1"/>
          </p:cNvSpPr>
          <p:nvPr>
            <p:ph type="title"/>
          </p:nvPr>
        </p:nvSpPr>
        <p:spPr>
          <a:xfrm>
            <a:off x="838200" y="963877"/>
            <a:ext cx="3494362" cy="4930246"/>
          </a:xfrm>
          <a:prstGeom prst="rect">
            <a:avLst/>
          </a:prstGeom>
        </p:spPr>
        <p:txBody>
          <a:bodyPr spcFirstLastPara="1" vert="horz" lIns="91433" tIns="45700" rIns="91433" bIns="45700" rtlCol="0" anchorCtr="0">
            <a:normAutofit/>
          </a:bodyPr>
          <a:lstStyle/>
          <a:p>
            <a:pPr algn="r">
              <a:spcBef>
                <a:spcPts val="0"/>
              </a:spcBef>
            </a:pPr>
            <a:r>
              <a:rPr lang="en-US">
                <a:solidFill>
                  <a:schemeClr val="accent1"/>
                </a:solidFill>
              </a:rPr>
              <a:t>Definition of Personalized Learning</a:t>
            </a:r>
          </a:p>
        </p:txBody>
      </p:sp>
      <p:cxnSp>
        <p:nvCxnSpPr>
          <p:cNvPr id="109" name="Straight Connector 10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0" name="Google Shape;230;p41"/>
          <p:cNvSpPr txBox="1">
            <a:spLocks noGrp="1"/>
          </p:cNvSpPr>
          <p:nvPr>
            <p:ph type="body" idx="1"/>
          </p:nvPr>
        </p:nvSpPr>
        <p:spPr>
          <a:xfrm>
            <a:off x="4976031" y="963877"/>
            <a:ext cx="6377769" cy="4930246"/>
          </a:xfrm>
          <a:prstGeom prst="rect">
            <a:avLst/>
          </a:prstGeom>
        </p:spPr>
        <p:txBody>
          <a:bodyPr spcFirstLastPara="1" vert="horz" lIns="91433" tIns="45700" rIns="91433" bIns="45700" rtlCol="0" anchor="ctr" anchorCtr="0">
            <a:normAutofit/>
          </a:bodyPr>
          <a:lstStyle/>
          <a:p>
            <a:pPr marL="0" indent="0">
              <a:spcBef>
                <a:spcPts val="1067"/>
              </a:spcBef>
              <a:buNone/>
            </a:pPr>
            <a:r>
              <a:rPr lang="en-US" sz="3600" i="1" dirty="0"/>
              <a:t>Personalized learning is a progressively student-driven model where students deeply engage in meaningful, authentic, and rigorous challenges to demonstrate desired outcomes. </a:t>
            </a:r>
            <a:endParaRPr lang="en-US" sz="2400" i="1" dirty="0"/>
          </a:p>
          <a:p>
            <a:pPr marL="0" indent="0">
              <a:spcBef>
                <a:spcPts val="1067"/>
              </a:spcBef>
              <a:buNone/>
            </a:pPr>
            <a:r>
              <a:rPr lang="en-US" sz="2400" i="1" dirty="0"/>
              <a:t>		— </a:t>
            </a:r>
            <a:r>
              <a:rPr lang="en-US" sz="2400" i="1" dirty="0" err="1"/>
              <a:t>Zmuda</a:t>
            </a:r>
            <a:r>
              <a:rPr lang="en-US" sz="2400" i="1" dirty="0"/>
              <a:t>, Curtis, Ullman (2015)</a:t>
            </a:r>
          </a:p>
        </p:txBody>
      </p:sp>
      <p:sp>
        <p:nvSpPr>
          <p:cNvPr id="2" name="Slide Number Placeholder 1">
            <a:extLst>
              <a:ext uri="{FF2B5EF4-FFF2-40B4-BE49-F238E27FC236}">
                <a16:creationId xmlns:a16="http://schemas.microsoft.com/office/drawing/2014/main" id="{B2DFF552-FC9C-2940-BF8A-9AC300B686BB}"/>
              </a:ext>
            </a:extLst>
          </p:cNvPr>
          <p:cNvSpPr>
            <a:spLocks noGrp="1"/>
          </p:cNvSpPr>
          <p:nvPr>
            <p:ph type="sldNum" sz="quarter" idx="12"/>
          </p:nvPr>
        </p:nvSpPr>
        <p:spPr>
          <a:xfrm>
            <a:off x="10571516" y="6033479"/>
            <a:ext cx="782283" cy="365125"/>
          </a:xfrm>
        </p:spPr>
        <p:txBody>
          <a:bodyPr>
            <a:normAutofit/>
          </a:bodyPr>
          <a:lstStyle/>
          <a:p>
            <a:pPr>
              <a:spcAft>
                <a:spcPts val="600"/>
              </a:spcAft>
            </a:pPr>
            <a:fld id="{8AEFB2D0-0D8E-604C-89BC-9821B4E410F4}" type="slidenum">
              <a:rPr lang="en-US" sz="1050">
                <a:solidFill>
                  <a:schemeClr val="tx1">
                    <a:alpha val="80000"/>
                  </a:schemeClr>
                </a:solidFill>
              </a:rPr>
              <a:pPr>
                <a:spcAft>
                  <a:spcPts val="600"/>
                </a:spcAft>
              </a:pPr>
              <a:t>17</a:t>
            </a:fld>
            <a:endParaRPr lang="en-US" sz="1050">
              <a:solidFill>
                <a:schemeClr val="tx1">
                  <a:alpha val="80000"/>
                </a:schemeClr>
              </a:solidFill>
            </a:endParaRPr>
          </a:p>
        </p:txBody>
      </p:sp>
    </p:spTree>
    <p:extLst>
      <p:ext uri="{BB962C8B-B14F-4D97-AF65-F5344CB8AC3E}">
        <p14:creationId xmlns:p14="http://schemas.microsoft.com/office/powerpoint/2010/main" val="235648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oogle Shape;260;p46">
            <a:extLst>
              <a:ext uri="{FF2B5EF4-FFF2-40B4-BE49-F238E27FC236}">
                <a16:creationId xmlns:a16="http://schemas.microsoft.com/office/drawing/2014/main" id="{346AE077-BA8D-3F4F-925E-98A00B68DF88}"/>
              </a:ext>
            </a:extLst>
          </p:cNvPr>
          <p:cNvPicPr preferRelativeResize="0"/>
          <p:nvPr/>
        </p:nvPicPr>
        <p:blipFill rotWithShape="1">
          <a:blip r:embed="rId2">
            <a:extLst/>
          </a:blip>
          <a:srcRect l="1019" r="1204" b="1"/>
          <a:stretch/>
        </p:blipFill>
        <p:spPr>
          <a:xfrm>
            <a:off x="20" y="10"/>
            <a:ext cx="12191980" cy="6857990"/>
          </a:xfrm>
          <a:prstGeom prst="rect">
            <a:avLst/>
          </a:prstGeom>
          <a:noFill/>
        </p:spPr>
      </p:pic>
      <p:sp>
        <p:nvSpPr>
          <p:cNvPr id="4" name="Slide Number Placeholder 3">
            <a:extLst>
              <a:ext uri="{FF2B5EF4-FFF2-40B4-BE49-F238E27FC236}">
                <a16:creationId xmlns:a16="http://schemas.microsoft.com/office/drawing/2014/main" id="{B09AF5A5-465D-0441-B14C-3B774C18C93E}"/>
              </a:ext>
            </a:extLst>
          </p:cNvPr>
          <p:cNvSpPr>
            <a:spLocks noGrp="1"/>
          </p:cNvSpPr>
          <p:nvPr>
            <p:ph type="sldNum" sz="quarter" idx="12"/>
          </p:nvPr>
        </p:nvSpPr>
        <p:spPr>
          <a:xfrm>
            <a:off x="8610600" y="6356350"/>
            <a:ext cx="2743200" cy="365125"/>
          </a:xfrm>
        </p:spPr>
        <p:txBody>
          <a:bodyPr>
            <a:normAutofit/>
          </a:bodyPr>
          <a:lstStyle/>
          <a:p>
            <a:pPr>
              <a:spcAft>
                <a:spcPts val="600"/>
              </a:spcAft>
            </a:pPr>
            <a:fld id="{A20B709B-5CBF-FA41-A166-A5B733A1ACFB}"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122558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122B-D729-504F-B856-FA1438A2D25F}"/>
              </a:ext>
            </a:extLst>
          </p:cNvPr>
          <p:cNvSpPr>
            <a:spLocks noGrp="1"/>
          </p:cNvSpPr>
          <p:nvPr>
            <p:ph type="title"/>
          </p:nvPr>
        </p:nvSpPr>
        <p:spPr>
          <a:xfrm>
            <a:off x="73431" y="-33882"/>
            <a:ext cx="10515600" cy="1325563"/>
          </a:xfrm>
        </p:spPr>
        <p:txBody>
          <a:bodyPr/>
          <a:lstStyle/>
          <a:p>
            <a:r>
              <a:rPr lang="en-US" dirty="0"/>
              <a:t>Heat Map Example: Civil Rights</a:t>
            </a:r>
          </a:p>
        </p:txBody>
      </p:sp>
      <p:graphicFrame>
        <p:nvGraphicFramePr>
          <p:cNvPr id="5" name="Content Placeholder 4">
            <a:extLst>
              <a:ext uri="{FF2B5EF4-FFF2-40B4-BE49-F238E27FC236}">
                <a16:creationId xmlns:a16="http://schemas.microsoft.com/office/drawing/2014/main" id="{AA3FB977-1043-2A46-9FD1-396807133873}"/>
              </a:ext>
            </a:extLst>
          </p:cNvPr>
          <p:cNvGraphicFramePr>
            <a:graphicFrameLocks noGrp="1"/>
          </p:cNvGraphicFramePr>
          <p:nvPr>
            <p:ph idx="1"/>
            <p:extLst>
              <p:ext uri="{D42A27DB-BD31-4B8C-83A1-F6EECF244321}">
                <p14:modId xmlns:p14="http://schemas.microsoft.com/office/powerpoint/2010/main" val="1597054594"/>
              </p:ext>
            </p:extLst>
          </p:nvPr>
        </p:nvGraphicFramePr>
        <p:xfrm>
          <a:off x="83130" y="1110732"/>
          <a:ext cx="11992496" cy="5626007"/>
        </p:xfrm>
        <a:graphic>
          <a:graphicData uri="http://schemas.openxmlformats.org/drawingml/2006/table">
            <a:tbl>
              <a:tblPr firstRow="1" bandRow="1">
                <a:tableStyleId>{0505E3EF-67EA-436B-97B2-0124C06EBD24}</a:tableStyleId>
              </a:tblPr>
              <a:tblGrid>
                <a:gridCol w="5735779">
                  <a:extLst>
                    <a:ext uri="{9D8B030D-6E8A-4147-A177-3AD203B41FA5}">
                      <a16:colId xmlns:a16="http://schemas.microsoft.com/office/drawing/2014/main" val="924991985"/>
                    </a:ext>
                  </a:extLst>
                </a:gridCol>
                <a:gridCol w="6256717">
                  <a:extLst>
                    <a:ext uri="{9D8B030D-6E8A-4147-A177-3AD203B41FA5}">
                      <a16:colId xmlns:a16="http://schemas.microsoft.com/office/drawing/2014/main" val="2512177714"/>
                    </a:ext>
                  </a:extLst>
                </a:gridCol>
              </a:tblGrid>
              <a:tr h="1949800">
                <a:tc>
                  <a:txBody>
                    <a:bodyPr/>
                    <a:lstStyle/>
                    <a:p>
                      <a:pPr algn="ctr" rtl="0" fontAlgn="t">
                        <a:spcBef>
                          <a:spcPts val="0"/>
                        </a:spcBef>
                        <a:spcAft>
                          <a:spcPts val="0"/>
                        </a:spcAft>
                      </a:pPr>
                      <a:r>
                        <a:rPr lang="en-US" sz="2400" b="0" u="none" strike="noStrike" dirty="0">
                          <a:effectLst/>
                        </a:rPr>
                        <a:t>Students engage in original research and development (e.g., interviews, data    analysis)  to deepen understanding and promote action on a contemporary and meaningful civil rights issue.</a:t>
                      </a:r>
                      <a:endParaRPr lang="en-US" sz="2400" b="0" dirty="0">
                        <a:effectLst/>
                      </a:endParaRPr>
                    </a:p>
                  </a:txBody>
                  <a:tcPr marL="63500" marR="63500" marT="63500" marB="63500" anchor="ctr">
                    <a:lnR w="12700" cmpd="sng">
                      <a:noFill/>
                    </a:lnR>
                    <a:solidFill>
                      <a:srgbClr val="FA7F6B"/>
                    </a:solidFill>
                  </a:tcPr>
                </a:tc>
                <a:tc>
                  <a:txBody>
                    <a:bodyPr/>
                    <a:lstStyle/>
                    <a:p>
                      <a:pPr algn="ctr" rtl="0" fontAlgn="t">
                        <a:spcBef>
                          <a:spcPts val="0"/>
                        </a:spcBef>
                        <a:spcAft>
                          <a:spcPts val="0"/>
                        </a:spcAft>
                      </a:pPr>
                      <a:r>
                        <a:rPr lang="en-US" sz="2400" b="0" u="none" strike="noStrike" dirty="0">
                          <a:effectLst/>
                        </a:rPr>
                        <a:t>Students wrestle with purpose of communication, select appropriate genre, and design presentation to connect with audience. </a:t>
                      </a:r>
                      <a:endParaRPr lang="en-US" sz="2400" b="0" dirty="0">
                        <a:effectLst/>
                      </a:endParaRPr>
                    </a:p>
                  </a:txBody>
                  <a:tcPr marL="63500" marR="63500" marT="63500" marB="63500" anchor="ctr">
                    <a:lnL w="12700" cmpd="sng">
                      <a:noFill/>
                    </a:lnL>
                    <a:solidFill>
                      <a:srgbClr val="FA7F6B"/>
                    </a:solidFill>
                  </a:tcPr>
                </a:tc>
                <a:extLst>
                  <a:ext uri="{0D108BD9-81ED-4DB2-BD59-A6C34878D82A}">
                    <a16:rowId xmlns:a16="http://schemas.microsoft.com/office/drawing/2014/main" val="1636430202"/>
                  </a:ext>
                </a:extLst>
              </a:tr>
              <a:tr h="1585162">
                <a:tc>
                  <a:txBody>
                    <a:bodyPr/>
                    <a:lstStyle/>
                    <a:p>
                      <a:pPr algn="ctr" rtl="0" fontAlgn="t">
                        <a:spcBef>
                          <a:spcPts val="0"/>
                        </a:spcBef>
                        <a:spcAft>
                          <a:spcPts val="0"/>
                        </a:spcAft>
                      </a:pPr>
                      <a:r>
                        <a:rPr lang="en-US" sz="2400" u="none" strike="noStrike" dirty="0">
                          <a:effectLst/>
                        </a:rPr>
                        <a:t>Students identify Civil Rights leader, event,      or legislation and examine diverse and  varied sources to summarize historical and modern day impact.</a:t>
                      </a:r>
                      <a:endParaRPr lang="en-US" sz="2400" dirty="0">
                        <a:effectLst/>
                      </a:endParaRPr>
                    </a:p>
                  </a:txBody>
                  <a:tcPr marL="63500" marR="63500" marT="63500" marB="63500" anchor="ctr">
                    <a:solidFill>
                      <a:srgbClr val="F2BFC7"/>
                    </a:solidFill>
                  </a:tcPr>
                </a:tc>
                <a:tc>
                  <a:txBody>
                    <a:bodyPr/>
                    <a:lstStyle/>
                    <a:p>
                      <a:pPr algn="ctr" rtl="0" fontAlgn="t">
                        <a:spcBef>
                          <a:spcPts val="0"/>
                        </a:spcBef>
                        <a:spcAft>
                          <a:spcPts val="0"/>
                        </a:spcAft>
                      </a:pPr>
                      <a:r>
                        <a:rPr lang="en-US" sz="2400" u="none" strike="noStrike" dirty="0">
                          <a:effectLst/>
                        </a:rPr>
                        <a:t>Students determine how to engage audience      in a given genre (e.g., podcast, blog post, film) to present historical impact and contemporary legacy.</a:t>
                      </a:r>
                      <a:endParaRPr lang="en-US" sz="2400" dirty="0">
                        <a:effectLst/>
                      </a:endParaRPr>
                    </a:p>
                  </a:txBody>
                  <a:tcPr marL="63500" marR="63500" marT="63500" marB="63500" anchor="ctr">
                    <a:solidFill>
                      <a:srgbClr val="F2BFC7"/>
                    </a:solidFill>
                  </a:tcPr>
                </a:tc>
                <a:extLst>
                  <a:ext uri="{0D108BD9-81ED-4DB2-BD59-A6C34878D82A}">
                    <a16:rowId xmlns:a16="http://schemas.microsoft.com/office/drawing/2014/main" val="2699792297"/>
                  </a:ext>
                </a:extLst>
              </a:tr>
              <a:tr h="1220524">
                <a:tc>
                  <a:txBody>
                    <a:bodyPr/>
                    <a:lstStyle/>
                    <a:p>
                      <a:pPr algn="ctr" rtl="0" fontAlgn="t">
                        <a:spcBef>
                          <a:spcPts val="0"/>
                        </a:spcBef>
                        <a:spcAft>
                          <a:spcPts val="0"/>
                        </a:spcAft>
                      </a:pPr>
                      <a:r>
                        <a:rPr lang="en-US" sz="2400" u="none" strike="noStrike" dirty="0">
                          <a:effectLst/>
                        </a:rPr>
                        <a:t>Students select from and research      predefined Civil Rights leaders, events, legislation to summarize historical impact.</a:t>
                      </a:r>
                      <a:endParaRPr lang="en-US" sz="2400" dirty="0">
                        <a:effectLst/>
                      </a:endParaRPr>
                    </a:p>
                  </a:txBody>
                  <a:tcPr marL="63500" marR="63500" marT="63500" marB="63500">
                    <a:solidFill>
                      <a:srgbClr val="FEE7B8"/>
                    </a:solidFill>
                  </a:tcPr>
                </a:tc>
                <a:tc>
                  <a:txBody>
                    <a:bodyPr/>
                    <a:lstStyle/>
                    <a:p>
                      <a:pPr algn="ctr" rtl="0" fontAlgn="t">
                        <a:spcBef>
                          <a:spcPts val="0"/>
                        </a:spcBef>
                        <a:spcAft>
                          <a:spcPts val="0"/>
                        </a:spcAft>
                      </a:pPr>
                      <a:r>
                        <a:rPr lang="en-US" sz="2400" u="none" strike="noStrike" dirty="0">
                          <a:effectLst/>
                        </a:rPr>
                        <a:t>Students use a given medium and format (e.g., informative report, chronology) to present historical impact with supporting evidence.</a:t>
                      </a:r>
                      <a:endParaRPr lang="en-US" sz="2400" dirty="0">
                        <a:effectLst/>
                      </a:endParaRPr>
                    </a:p>
                  </a:txBody>
                  <a:tcPr marL="63500" marR="63500" marT="63500" marB="63500">
                    <a:solidFill>
                      <a:srgbClr val="FEE7B8"/>
                    </a:solidFill>
                  </a:tcPr>
                </a:tc>
                <a:extLst>
                  <a:ext uri="{0D108BD9-81ED-4DB2-BD59-A6C34878D82A}">
                    <a16:rowId xmlns:a16="http://schemas.microsoft.com/office/drawing/2014/main" val="2739243669"/>
                  </a:ext>
                </a:extLst>
              </a:tr>
              <a:tr h="855887">
                <a:tc>
                  <a:txBody>
                    <a:bodyPr/>
                    <a:lstStyle/>
                    <a:p>
                      <a:pPr algn="ctr" rtl="0" fontAlgn="t">
                        <a:spcBef>
                          <a:spcPts val="0"/>
                        </a:spcBef>
                        <a:spcAft>
                          <a:spcPts val="0"/>
                        </a:spcAft>
                      </a:pPr>
                      <a:r>
                        <a:rPr lang="en-US" sz="2400" b="1" dirty="0">
                          <a:effectLst/>
                        </a:rPr>
                        <a:t>DEPTH AND COMPLEXITY OF DESIGN</a:t>
                      </a:r>
                    </a:p>
                  </a:txBody>
                  <a:tcPr marL="63500" marR="63500" marT="63500" marB="63500" anchor="ctr"/>
                </a:tc>
                <a:tc>
                  <a:txBody>
                    <a:bodyPr/>
                    <a:lstStyle/>
                    <a:p>
                      <a:pPr algn="ctr" rtl="0" fontAlgn="t">
                        <a:spcBef>
                          <a:spcPts val="0"/>
                        </a:spcBef>
                        <a:spcAft>
                          <a:spcPts val="0"/>
                        </a:spcAft>
                      </a:pPr>
                      <a:r>
                        <a:rPr lang="en-US" sz="2300" b="1" dirty="0">
                          <a:effectLst/>
                        </a:rPr>
                        <a:t>AUTHENTICTY MATCHING PURPOSE &amp; AUDIENCE</a:t>
                      </a:r>
                    </a:p>
                  </a:txBody>
                  <a:tcPr marL="63500" marR="63500" marT="63500" marB="63500" anchor="ctr"/>
                </a:tc>
                <a:extLst>
                  <a:ext uri="{0D108BD9-81ED-4DB2-BD59-A6C34878D82A}">
                    <a16:rowId xmlns:a16="http://schemas.microsoft.com/office/drawing/2014/main" val="1954087329"/>
                  </a:ext>
                </a:extLst>
              </a:tr>
            </a:tbl>
          </a:graphicData>
        </a:graphic>
      </p:graphicFrame>
      <p:sp>
        <p:nvSpPr>
          <p:cNvPr id="4" name="Slide Number Placeholder 3">
            <a:extLst>
              <a:ext uri="{FF2B5EF4-FFF2-40B4-BE49-F238E27FC236}">
                <a16:creationId xmlns:a16="http://schemas.microsoft.com/office/drawing/2014/main" id="{82040D0F-EC1E-F144-8AB0-0575B05A70DD}"/>
              </a:ext>
            </a:extLst>
          </p:cNvPr>
          <p:cNvSpPr>
            <a:spLocks noGrp="1"/>
          </p:cNvSpPr>
          <p:nvPr>
            <p:ph type="sldNum" sz="quarter" idx="12"/>
          </p:nvPr>
        </p:nvSpPr>
        <p:spPr/>
        <p:txBody>
          <a:bodyPr/>
          <a:lstStyle/>
          <a:p>
            <a:fld id="{A20B709B-5CBF-FA41-A166-A5B733A1ACFB}" type="slidenum">
              <a:rPr lang="en-US" smtClean="0"/>
              <a:t>19</a:t>
            </a:fld>
            <a:endParaRPr lang="en-US"/>
          </a:p>
        </p:txBody>
      </p:sp>
      <p:sp>
        <p:nvSpPr>
          <p:cNvPr id="6" name="Down Arrow 5">
            <a:extLst>
              <a:ext uri="{FF2B5EF4-FFF2-40B4-BE49-F238E27FC236}">
                <a16:creationId xmlns:a16="http://schemas.microsoft.com/office/drawing/2014/main" id="{2EFB898A-AF46-B64F-95F5-B3AF671873AC}"/>
              </a:ext>
            </a:extLst>
          </p:cNvPr>
          <p:cNvSpPr/>
          <p:nvPr/>
        </p:nvSpPr>
        <p:spPr>
          <a:xfrm rot="10800000">
            <a:off x="5613871" y="1358184"/>
            <a:ext cx="338042" cy="5087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256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p:nvPr/>
        </p:nvSpPr>
        <p:spPr>
          <a:xfrm>
            <a:off x="336884" y="311449"/>
            <a:ext cx="4332400" cy="6179600"/>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33" tIns="45700" rIns="91433" bIns="45700" anchor="ctr" anchorCtr="0">
            <a:noAutofit/>
          </a:bodyPr>
          <a:lstStyle/>
          <a:p>
            <a:pPr algn="ctr">
              <a:buClr>
                <a:schemeClr val="dk1"/>
              </a:buClr>
              <a:buSzPts val="1400"/>
            </a:pPr>
            <a:endParaRPr sz="1867">
              <a:solidFill>
                <a:srgbClr val="FFFFFF"/>
              </a:solidFill>
              <a:latin typeface="Calibri"/>
              <a:ea typeface="Calibri"/>
              <a:cs typeface="Calibri"/>
              <a:sym typeface="Calibri"/>
            </a:endParaRPr>
          </a:p>
        </p:txBody>
      </p:sp>
      <p:sp>
        <p:nvSpPr>
          <p:cNvPr id="216" name="Google Shape;216;p39"/>
          <p:cNvSpPr txBox="1">
            <a:spLocks noGrp="1"/>
          </p:cNvSpPr>
          <p:nvPr>
            <p:ph type="title"/>
          </p:nvPr>
        </p:nvSpPr>
        <p:spPr>
          <a:xfrm>
            <a:off x="742951" y="990601"/>
            <a:ext cx="3476800" cy="49628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rgbClr val="F7CAAC"/>
              </a:buClr>
              <a:buSzPts val="3600"/>
            </a:pPr>
            <a:r>
              <a:rPr lang="en" sz="4800" b="1" dirty="0">
                <a:solidFill>
                  <a:srgbClr val="F7CAAC"/>
                </a:solidFill>
                <a:latin typeface="Calibri"/>
                <a:ea typeface="Calibri"/>
                <a:cs typeface="Calibri"/>
                <a:sym typeface="Calibri"/>
              </a:rPr>
              <a:t>VUCA</a:t>
            </a:r>
            <a:br>
              <a:rPr lang="en" sz="4800" dirty="0">
                <a:solidFill>
                  <a:schemeClr val="lt1"/>
                </a:solidFill>
                <a:latin typeface="Calibri"/>
                <a:ea typeface="Calibri"/>
                <a:cs typeface="Calibri"/>
                <a:sym typeface="Calibri"/>
              </a:rPr>
            </a:br>
            <a:r>
              <a:rPr lang="en" sz="4800" dirty="0">
                <a:solidFill>
                  <a:schemeClr val="lt1"/>
                </a:solidFill>
                <a:latin typeface="Calibri"/>
                <a:ea typeface="Calibri"/>
                <a:cs typeface="Calibri"/>
                <a:sym typeface="Calibri"/>
              </a:rPr>
              <a:t>Volatile</a:t>
            </a:r>
            <a:br>
              <a:rPr lang="en" sz="4800" dirty="0">
                <a:solidFill>
                  <a:schemeClr val="lt1"/>
                </a:solidFill>
                <a:latin typeface="Calibri"/>
                <a:ea typeface="Calibri"/>
                <a:cs typeface="Calibri"/>
                <a:sym typeface="Calibri"/>
              </a:rPr>
            </a:br>
            <a:r>
              <a:rPr lang="en" sz="4800" dirty="0">
                <a:solidFill>
                  <a:schemeClr val="lt1"/>
                </a:solidFill>
                <a:latin typeface="Calibri"/>
                <a:ea typeface="Calibri"/>
                <a:cs typeface="Calibri"/>
                <a:sym typeface="Calibri"/>
              </a:rPr>
              <a:t>Uncertain</a:t>
            </a:r>
            <a:br>
              <a:rPr lang="en" sz="4800" dirty="0">
                <a:solidFill>
                  <a:schemeClr val="lt1"/>
                </a:solidFill>
                <a:latin typeface="Calibri"/>
                <a:ea typeface="Calibri"/>
                <a:cs typeface="Calibri"/>
                <a:sym typeface="Calibri"/>
              </a:rPr>
            </a:br>
            <a:r>
              <a:rPr lang="en" sz="4800" dirty="0">
                <a:solidFill>
                  <a:schemeClr val="lt1"/>
                </a:solidFill>
                <a:latin typeface="Calibri"/>
                <a:ea typeface="Calibri"/>
                <a:cs typeface="Calibri"/>
                <a:sym typeface="Calibri"/>
              </a:rPr>
              <a:t>Complex</a:t>
            </a:r>
            <a:br>
              <a:rPr lang="en" sz="4800" dirty="0">
                <a:solidFill>
                  <a:schemeClr val="lt1"/>
                </a:solidFill>
                <a:latin typeface="Calibri"/>
                <a:ea typeface="Calibri"/>
                <a:cs typeface="Calibri"/>
                <a:sym typeface="Calibri"/>
              </a:rPr>
            </a:br>
            <a:r>
              <a:rPr lang="en" sz="4800" dirty="0">
                <a:solidFill>
                  <a:schemeClr val="lt1"/>
                </a:solidFill>
                <a:latin typeface="Calibri"/>
                <a:ea typeface="Calibri"/>
                <a:cs typeface="Calibri"/>
                <a:sym typeface="Calibri"/>
              </a:rPr>
              <a:t>Ambiguous</a:t>
            </a:r>
            <a:br>
              <a:rPr lang="en" sz="4800" dirty="0">
                <a:solidFill>
                  <a:schemeClr val="lt1"/>
                </a:solidFill>
                <a:latin typeface="Calibri"/>
                <a:ea typeface="Calibri"/>
                <a:cs typeface="Calibri"/>
                <a:sym typeface="Calibri"/>
              </a:rPr>
            </a:br>
            <a:br>
              <a:rPr lang="en" sz="4800" dirty="0">
                <a:solidFill>
                  <a:schemeClr val="lt1"/>
                </a:solidFill>
                <a:latin typeface="Calibri"/>
                <a:ea typeface="Calibri"/>
                <a:cs typeface="Calibri"/>
                <a:sym typeface="Calibri"/>
              </a:rPr>
            </a:br>
            <a:r>
              <a:rPr lang="en" sz="2800" i="1" dirty="0">
                <a:solidFill>
                  <a:schemeClr val="lt1"/>
                </a:solidFill>
                <a:latin typeface="Calibri"/>
                <a:ea typeface="Calibri"/>
                <a:cs typeface="Calibri"/>
                <a:sym typeface="Calibri"/>
              </a:rPr>
              <a:t>U.S. Army War College</a:t>
            </a:r>
            <a:br>
              <a:rPr lang="en" sz="4800" dirty="0">
                <a:solidFill>
                  <a:schemeClr val="lt1"/>
                </a:solidFill>
                <a:latin typeface="Calibri"/>
                <a:ea typeface="Calibri"/>
                <a:cs typeface="Calibri"/>
                <a:sym typeface="Calibri"/>
              </a:rPr>
            </a:br>
            <a:endParaRPr dirty="0">
              <a:solidFill>
                <a:schemeClr val="dk1"/>
              </a:solidFill>
              <a:latin typeface="Calibri"/>
              <a:ea typeface="Calibri"/>
              <a:cs typeface="Calibri"/>
              <a:sym typeface="Calibri"/>
            </a:endParaRPr>
          </a:p>
        </p:txBody>
      </p:sp>
      <p:sp>
        <p:nvSpPr>
          <p:cNvPr id="217" name="Google Shape;217;p39"/>
          <p:cNvSpPr txBox="1">
            <a:spLocks noGrp="1"/>
          </p:cNvSpPr>
          <p:nvPr>
            <p:ph type="sldNum" idx="12"/>
          </p:nvPr>
        </p:nvSpPr>
        <p:spPr>
          <a:xfrm>
            <a:off x="10926317" y="6423025"/>
            <a:ext cx="771600" cy="365200"/>
          </a:xfrm>
          <a:prstGeom prst="rect">
            <a:avLst/>
          </a:prstGeom>
          <a:noFill/>
          <a:ln>
            <a:noFill/>
          </a:ln>
        </p:spPr>
        <p:txBody>
          <a:bodyPr spcFirstLastPara="1" vert="horz" wrap="square" lIns="91433" tIns="45700" rIns="91433" bIns="45700" rtlCol="0" anchor="ctr" anchorCtr="0">
            <a:noAutofit/>
          </a:bodyPr>
          <a:lstStyle/>
          <a:p>
            <a:pPr>
              <a:buClr>
                <a:srgbClr val="888888"/>
              </a:buClr>
              <a:buSzPts val="900"/>
            </a:pPr>
            <a:fld id="{00000000-1234-1234-1234-123412341234}" type="slidenum">
              <a:rPr lang="en">
                <a:solidFill>
                  <a:srgbClr val="888888"/>
                </a:solidFill>
                <a:latin typeface="Calibri"/>
                <a:ea typeface="Calibri"/>
                <a:cs typeface="Calibri"/>
                <a:sym typeface="Calibri"/>
              </a:rPr>
              <a:pPr>
                <a:buClr>
                  <a:srgbClr val="888888"/>
                </a:buClr>
                <a:buSzPts val="900"/>
              </a:pPr>
              <a:t>2</a:t>
            </a:fld>
            <a:endParaRPr>
              <a:solidFill>
                <a:srgbClr val="888888"/>
              </a:solidFill>
              <a:latin typeface="Calibri"/>
              <a:ea typeface="Calibri"/>
              <a:cs typeface="Calibri"/>
              <a:sym typeface="Calibri"/>
            </a:endParaRPr>
          </a:p>
        </p:txBody>
      </p:sp>
      <p:pic>
        <p:nvPicPr>
          <p:cNvPr id="218" name="Google Shape;218;p39"/>
          <p:cNvPicPr preferRelativeResize="0"/>
          <p:nvPr/>
        </p:nvPicPr>
        <p:blipFill rotWithShape="1">
          <a:blip r:embed="rId3">
            <a:alphaModFix/>
          </a:blip>
          <a:srcRect/>
          <a:stretch/>
        </p:blipFill>
        <p:spPr>
          <a:xfrm>
            <a:off x="4926435" y="1088575"/>
            <a:ext cx="6771405" cy="4905815"/>
          </a:xfrm>
          <a:prstGeom prst="rect">
            <a:avLst/>
          </a:prstGeom>
          <a:noFill/>
          <a:ln>
            <a:noFill/>
          </a:ln>
        </p:spPr>
      </p:pic>
    </p:spTree>
    <p:extLst>
      <p:ext uri="{BB962C8B-B14F-4D97-AF65-F5344CB8AC3E}">
        <p14:creationId xmlns:p14="http://schemas.microsoft.com/office/powerpoint/2010/main" val="327581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6BBEC-D8A2-AC40-9757-E8BE8AAB5E40}"/>
              </a:ext>
            </a:extLst>
          </p:cNvPr>
          <p:cNvSpPr>
            <a:spLocks noGrp="1"/>
          </p:cNvSpPr>
          <p:nvPr>
            <p:ph type="title"/>
          </p:nvPr>
        </p:nvSpPr>
        <p:spPr>
          <a:xfrm>
            <a:off x="838200" y="668377"/>
            <a:ext cx="10515600" cy="1325563"/>
          </a:xfrm>
        </p:spPr>
        <p:txBody>
          <a:bodyPr>
            <a:normAutofit/>
          </a:bodyPr>
          <a:lstStyle/>
          <a:p>
            <a:r>
              <a:rPr lang="en-US" dirty="0"/>
              <a:t>Examples to Review</a:t>
            </a:r>
          </a:p>
        </p:txBody>
      </p:sp>
      <p:sp>
        <p:nvSpPr>
          <p:cNvPr id="3" name="Content Placeholder 2">
            <a:extLst>
              <a:ext uri="{FF2B5EF4-FFF2-40B4-BE49-F238E27FC236}">
                <a16:creationId xmlns:a16="http://schemas.microsoft.com/office/drawing/2014/main" id="{0F20D1CE-A1B2-A246-A950-8A94C6BA453E}"/>
              </a:ext>
            </a:extLst>
          </p:cNvPr>
          <p:cNvSpPr>
            <a:spLocks noGrp="1"/>
          </p:cNvSpPr>
          <p:nvPr>
            <p:ph sz="half" idx="1"/>
          </p:nvPr>
        </p:nvSpPr>
        <p:spPr>
          <a:xfrm>
            <a:off x="838200" y="2177456"/>
            <a:ext cx="5097780" cy="3795748"/>
          </a:xfrm>
        </p:spPr>
        <p:txBody>
          <a:bodyPr>
            <a:normAutofit/>
          </a:bodyPr>
          <a:lstStyle/>
          <a:p>
            <a:r>
              <a:rPr lang="en-US" sz="2400">
                <a:hlinkClick r:id="rId2"/>
              </a:rPr>
              <a:t>Film</a:t>
            </a:r>
            <a:r>
              <a:rPr lang="en-US" sz="2400"/>
              <a:t> from two high school students on Ella Baker</a:t>
            </a:r>
          </a:p>
          <a:p>
            <a:r>
              <a:rPr lang="en-US" sz="2400">
                <a:hlinkClick r:id="rId3"/>
              </a:rPr>
              <a:t>Example</a:t>
            </a:r>
            <a:r>
              <a:rPr lang="en-US" sz="2400"/>
              <a:t> from 5</a:t>
            </a:r>
            <a:r>
              <a:rPr lang="en-US" sz="2400" baseline="30000"/>
              <a:t>th</a:t>
            </a:r>
            <a:r>
              <a:rPr lang="en-US" sz="2400"/>
              <a:t> grade classroom on examining Civil Rights from multiple perspectives in preparation to write a fictional narrative</a:t>
            </a:r>
          </a:p>
          <a:p>
            <a:r>
              <a:rPr lang="en-US" sz="2400"/>
              <a:t>High school students designed </a:t>
            </a:r>
            <a:r>
              <a:rPr lang="en-US" sz="2400">
                <a:hlinkClick r:id="rId4"/>
              </a:rPr>
              <a:t>Civil Rights Tour</a:t>
            </a:r>
            <a:r>
              <a:rPr lang="en-US" sz="2400"/>
              <a:t> of Grand Rapids with podcasts at each of the twelve stops.</a:t>
            </a:r>
          </a:p>
        </p:txBody>
      </p:sp>
      <p:sp>
        <p:nvSpPr>
          <p:cNvPr id="5" name="Content Placeholder 4">
            <a:extLst>
              <a:ext uri="{FF2B5EF4-FFF2-40B4-BE49-F238E27FC236}">
                <a16:creationId xmlns:a16="http://schemas.microsoft.com/office/drawing/2014/main" id="{64243EEC-4C5C-C944-9B96-4CBA01246450}"/>
              </a:ext>
            </a:extLst>
          </p:cNvPr>
          <p:cNvSpPr>
            <a:spLocks noGrp="1"/>
          </p:cNvSpPr>
          <p:nvPr>
            <p:ph sz="half" idx="2"/>
          </p:nvPr>
        </p:nvSpPr>
        <p:spPr>
          <a:xfrm>
            <a:off x="6256020" y="2177456"/>
            <a:ext cx="5097780" cy="3795748"/>
          </a:xfrm>
          <a:ln>
            <a:solidFill>
              <a:schemeClr val="accent1">
                <a:shade val="50000"/>
              </a:schemeClr>
            </a:solidFill>
          </a:ln>
        </p:spPr>
        <p:txBody>
          <a:bodyPr>
            <a:normAutofit/>
          </a:bodyPr>
          <a:lstStyle/>
          <a:p>
            <a:pPr marL="0" indent="0">
              <a:buNone/>
            </a:pPr>
            <a:r>
              <a:rPr lang="en-US" sz="2400" dirty="0"/>
              <a:t>As you are exploring one of these examples, consider:</a:t>
            </a:r>
          </a:p>
          <a:p>
            <a:r>
              <a:rPr lang="en-US" sz="2400" dirty="0"/>
              <a:t>Where might it fall on the heat map?</a:t>
            </a:r>
          </a:p>
          <a:p>
            <a:r>
              <a:rPr lang="en-US" sz="2400" dirty="0"/>
              <a:t>In what ways do you see evidence of personalization?</a:t>
            </a:r>
          </a:p>
          <a:p>
            <a:pPr lvl="1"/>
            <a:r>
              <a:rPr lang="en-US" dirty="0"/>
              <a:t>Voice, Co-Creation, Social Construction, Self-Discovery</a:t>
            </a:r>
          </a:p>
          <a:p>
            <a:pPr lvl="1"/>
            <a:r>
              <a:rPr lang="en-US" dirty="0"/>
              <a:t>Self-driven, authentic, desired outcomes</a:t>
            </a:r>
          </a:p>
          <a:p>
            <a:endParaRPr lang="en-US" sz="2400" dirty="0"/>
          </a:p>
        </p:txBody>
      </p:sp>
      <p:sp>
        <p:nvSpPr>
          <p:cNvPr id="4" name="Slide Number Placeholder 3">
            <a:extLst>
              <a:ext uri="{FF2B5EF4-FFF2-40B4-BE49-F238E27FC236}">
                <a16:creationId xmlns:a16="http://schemas.microsoft.com/office/drawing/2014/main" id="{1B3417F9-EC61-C845-B01E-C9CB6350A321}"/>
              </a:ext>
            </a:extLst>
          </p:cNvPr>
          <p:cNvSpPr>
            <a:spLocks noGrp="1"/>
          </p:cNvSpPr>
          <p:nvPr>
            <p:ph type="sldNum" sz="quarter" idx="12"/>
          </p:nvPr>
        </p:nvSpPr>
        <p:spPr>
          <a:xfrm>
            <a:off x="8610600" y="6152426"/>
            <a:ext cx="2743200" cy="365125"/>
          </a:xfrm>
        </p:spPr>
        <p:txBody>
          <a:bodyPr>
            <a:normAutofit/>
          </a:bodyPr>
          <a:lstStyle/>
          <a:p>
            <a:pPr>
              <a:spcAft>
                <a:spcPts val="600"/>
              </a:spcAft>
            </a:pPr>
            <a:fld id="{A20B709B-5CBF-FA41-A166-A5B733A1ACFB}" type="slidenum">
              <a:rPr lang="en-US" smtClean="0"/>
              <a:pPr>
                <a:spcAft>
                  <a:spcPts val="600"/>
                </a:spcAft>
              </a:pPr>
              <a:t>20</a:t>
            </a:fld>
            <a:endParaRPr lang="en-US"/>
          </a:p>
        </p:txBody>
      </p:sp>
    </p:spTree>
    <p:extLst>
      <p:ext uri="{BB962C8B-B14F-4D97-AF65-F5344CB8AC3E}">
        <p14:creationId xmlns:p14="http://schemas.microsoft.com/office/powerpoint/2010/main" val="681193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403E12-6C81-274F-AA33-00EE192BF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B709B-5CBF-FA41-A166-A5B733A1AC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24DDF91E-433A-9946-890F-DEE4CB424F91}"/>
              </a:ext>
            </a:extLst>
          </p:cNvPr>
          <p:cNvPicPr>
            <a:picLocks noGrp="1" noChangeAspect="1"/>
          </p:cNvPicPr>
          <p:nvPr>
            <p:ph sz="half" idx="2"/>
          </p:nvPr>
        </p:nvPicPr>
        <p:blipFill>
          <a:blip r:embed="rId2"/>
          <a:stretch>
            <a:fillRect/>
          </a:stretch>
        </p:blipFill>
        <p:spPr>
          <a:xfrm>
            <a:off x="5139358" y="1420913"/>
            <a:ext cx="6942483" cy="3812611"/>
          </a:xfrm>
          <a:prstGeom prst="rect">
            <a:avLst/>
          </a:prstGeom>
        </p:spPr>
      </p:pic>
      <p:sp>
        <p:nvSpPr>
          <p:cNvPr id="3" name="Content Placeholder 2">
            <a:extLst>
              <a:ext uri="{FF2B5EF4-FFF2-40B4-BE49-F238E27FC236}">
                <a16:creationId xmlns:a16="http://schemas.microsoft.com/office/drawing/2014/main" id="{4B605EAB-A041-E94A-9F5E-8A96FA75ABAF}"/>
              </a:ext>
            </a:extLst>
          </p:cNvPr>
          <p:cNvSpPr>
            <a:spLocks noGrp="1"/>
          </p:cNvSpPr>
          <p:nvPr>
            <p:ph sz="half" idx="1"/>
          </p:nvPr>
        </p:nvSpPr>
        <p:spPr>
          <a:xfrm>
            <a:off x="877956" y="2344786"/>
            <a:ext cx="4261402" cy="2700742"/>
          </a:xfrm>
        </p:spPr>
        <p:txBody>
          <a:bodyPr>
            <a:noAutofit/>
          </a:bodyPr>
          <a:lstStyle/>
          <a:p>
            <a:pPr>
              <a:buFontTx/>
              <a:buChar char="-"/>
            </a:pPr>
            <a:r>
              <a:rPr lang="en-US" sz="3200" dirty="0"/>
              <a:t>Structure and Freedom</a:t>
            </a:r>
          </a:p>
          <a:p>
            <a:pPr>
              <a:buFontTx/>
              <a:buChar char="-"/>
            </a:pPr>
            <a:r>
              <a:rPr lang="en-US" sz="3200" dirty="0"/>
              <a:t>Destination and Exploration</a:t>
            </a:r>
          </a:p>
          <a:p>
            <a:pPr>
              <a:buFontTx/>
              <a:buChar char="-"/>
            </a:pPr>
            <a:r>
              <a:rPr lang="en-US" sz="3200" dirty="0"/>
              <a:t>Predictability and Risk Taking</a:t>
            </a:r>
          </a:p>
        </p:txBody>
      </p:sp>
      <p:sp>
        <p:nvSpPr>
          <p:cNvPr id="7" name="TextBox 6">
            <a:extLst>
              <a:ext uri="{FF2B5EF4-FFF2-40B4-BE49-F238E27FC236}">
                <a16:creationId xmlns:a16="http://schemas.microsoft.com/office/drawing/2014/main" id="{F4F30A7D-0F3E-2845-B93D-7973FFDFE1AB}"/>
              </a:ext>
            </a:extLst>
          </p:cNvPr>
          <p:cNvSpPr txBox="1"/>
          <p:nvPr/>
        </p:nvSpPr>
        <p:spPr>
          <a:xfrm>
            <a:off x="877956" y="524271"/>
            <a:ext cx="741042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Challenges to Balance in Design</a:t>
            </a:r>
          </a:p>
        </p:txBody>
      </p:sp>
    </p:spTree>
    <p:extLst>
      <p:ext uri="{BB962C8B-B14F-4D97-AF65-F5344CB8AC3E}">
        <p14:creationId xmlns:p14="http://schemas.microsoft.com/office/powerpoint/2010/main" val="2274190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AF19-0506-274D-AD8C-C8909044C02B}"/>
              </a:ext>
            </a:extLst>
          </p:cNvPr>
          <p:cNvSpPr>
            <a:spLocks noGrp="1"/>
          </p:cNvSpPr>
          <p:nvPr>
            <p:ph type="title"/>
          </p:nvPr>
        </p:nvSpPr>
        <p:spPr/>
        <p:txBody>
          <a:bodyPr/>
          <a:lstStyle/>
          <a:p>
            <a:r>
              <a:rPr lang="en-US" dirty="0"/>
              <a:t>Taking It Out for a Test Drive: Develop a Heat Map for this Idea</a:t>
            </a:r>
          </a:p>
        </p:txBody>
      </p:sp>
      <p:sp>
        <p:nvSpPr>
          <p:cNvPr id="3" name="Content Placeholder 2">
            <a:extLst>
              <a:ext uri="{FF2B5EF4-FFF2-40B4-BE49-F238E27FC236}">
                <a16:creationId xmlns:a16="http://schemas.microsoft.com/office/drawing/2014/main" id="{20619587-EF9A-E34A-BD07-C73158746810}"/>
              </a:ext>
            </a:extLst>
          </p:cNvPr>
          <p:cNvSpPr>
            <a:spLocks noGrp="1"/>
          </p:cNvSpPr>
          <p:nvPr>
            <p:ph idx="1"/>
          </p:nvPr>
        </p:nvSpPr>
        <p:spPr/>
        <p:txBody>
          <a:bodyPr>
            <a:normAutofit/>
          </a:bodyPr>
          <a:lstStyle/>
          <a:p>
            <a:r>
              <a:rPr lang="en-US" sz="3600" dirty="0"/>
              <a:t>Launch </a:t>
            </a:r>
            <a:r>
              <a:rPr lang="en-US" sz="3600" dirty="0">
                <a:hlinkClick r:id="rId2"/>
              </a:rPr>
              <a:t>idea</a:t>
            </a:r>
            <a:r>
              <a:rPr lang="en-US" sz="3600" dirty="0"/>
              <a:t> to describe voter suppression in the 2018 mid-term election and proposed actions to research</a:t>
            </a:r>
          </a:p>
          <a:p>
            <a:pPr lvl="1"/>
            <a:r>
              <a:rPr lang="en-US" sz="3200" dirty="0"/>
              <a:t>10 minutes: reading and annotating text</a:t>
            </a:r>
          </a:p>
          <a:p>
            <a:pPr lvl="1"/>
            <a:r>
              <a:rPr lang="en-US" sz="3200" dirty="0"/>
              <a:t>10 minutes: conversation to make sense and sketch out ideas for students to engage with</a:t>
            </a:r>
          </a:p>
          <a:p>
            <a:pPr lvl="1"/>
            <a:r>
              <a:rPr lang="en-US" sz="3200" dirty="0"/>
              <a:t>10 minutes: apply one idea to Heat Map</a:t>
            </a:r>
          </a:p>
          <a:p>
            <a:pPr marL="0" indent="0">
              <a:buNone/>
            </a:pPr>
            <a:endParaRPr lang="en-US" sz="3600" dirty="0"/>
          </a:p>
        </p:txBody>
      </p:sp>
      <p:sp>
        <p:nvSpPr>
          <p:cNvPr id="5" name="Slide Number Placeholder 4">
            <a:extLst>
              <a:ext uri="{FF2B5EF4-FFF2-40B4-BE49-F238E27FC236}">
                <a16:creationId xmlns:a16="http://schemas.microsoft.com/office/drawing/2014/main" id="{EE7B3A47-824B-C840-98C8-F6132EB8CD8B}"/>
              </a:ext>
            </a:extLst>
          </p:cNvPr>
          <p:cNvSpPr>
            <a:spLocks noGrp="1"/>
          </p:cNvSpPr>
          <p:nvPr>
            <p:ph type="sldNum" sz="quarter" idx="12"/>
          </p:nvPr>
        </p:nvSpPr>
        <p:spPr/>
        <p:txBody>
          <a:bodyPr/>
          <a:lstStyle/>
          <a:p>
            <a:fld id="{A20B709B-5CBF-FA41-A166-A5B733A1ACFB}" type="slidenum">
              <a:rPr lang="en-US" smtClean="0"/>
              <a:t>22</a:t>
            </a:fld>
            <a:endParaRPr lang="en-US"/>
          </a:p>
        </p:txBody>
      </p:sp>
    </p:spTree>
    <p:extLst>
      <p:ext uri="{BB962C8B-B14F-4D97-AF65-F5344CB8AC3E}">
        <p14:creationId xmlns:p14="http://schemas.microsoft.com/office/powerpoint/2010/main" val="135936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032E45-BD7D-454F-97B8-7DB9B89BD8DF}"/>
              </a:ext>
            </a:extLst>
          </p:cNvPr>
          <p:cNvSpPr>
            <a:spLocks noGrp="1"/>
          </p:cNvSpPr>
          <p:nvPr>
            <p:ph type="title"/>
          </p:nvPr>
        </p:nvSpPr>
        <p:spPr>
          <a:xfrm>
            <a:off x="762001" y="803325"/>
            <a:ext cx="5314536" cy="1325563"/>
          </a:xfrm>
        </p:spPr>
        <p:txBody>
          <a:bodyPr>
            <a:normAutofit/>
          </a:bodyPr>
          <a:lstStyle/>
          <a:p>
            <a:r>
              <a:rPr lang="en-US" dirty="0"/>
              <a:t>Reflection </a:t>
            </a:r>
          </a:p>
        </p:txBody>
      </p:sp>
      <p:sp>
        <p:nvSpPr>
          <p:cNvPr id="4" name="Content Placeholder 3">
            <a:extLst>
              <a:ext uri="{FF2B5EF4-FFF2-40B4-BE49-F238E27FC236}">
                <a16:creationId xmlns:a16="http://schemas.microsoft.com/office/drawing/2014/main" id="{F0D1F432-E424-EE48-8BC3-350FB6516638}"/>
              </a:ext>
            </a:extLst>
          </p:cNvPr>
          <p:cNvSpPr>
            <a:spLocks noGrp="1"/>
          </p:cNvSpPr>
          <p:nvPr>
            <p:ph idx="1"/>
          </p:nvPr>
        </p:nvSpPr>
        <p:spPr>
          <a:xfrm>
            <a:off x="762000" y="2279018"/>
            <a:ext cx="5314543" cy="3375920"/>
          </a:xfrm>
        </p:spPr>
        <p:txBody>
          <a:bodyPr anchor="t">
            <a:normAutofit/>
          </a:bodyPr>
          <a:lstStyle/>
          <a:p>
            <a:r>
              <a:rPr lang="en-US" sz="3200" dirty="0"/>
              <a:t>I used to think … and now I think</a:t>
            </a:r>
          </a:p>
          <a:p>
            <a:r>
              <a:rPr lang="en-US" sz="3200" dirty="0"/>
              <a:t>An example that helped me was…</a:t>
            </a:r>
          </a:p>
          <a:p>
            <a:r>
              <a:rPr lang="en-US" sz="3200" dirty="0"/>
              <a:t>The question that is still on my mind is…</a:t>
            </a:r>
          </a:p>
        </p:txBody>
      </p:sp>
      <p:pic>
        <p:nvPicPr>
          <p:cNvPr id="5" name="Picture 4">
            <a:extLst>
              <a:ext uri="{FF2B5EF4-FFF2-40B4-BE49-F238E27FC236}">
                <a16:creationId xmlns:a16="http://schemas.microsoft.com/office/drawing/2014/main" id="{8A7605DD-21DF-CF4B-A335-8BC35E7E794B}"/>
              </a:ext>
            </a:extLst>
          </p:cNvPr>
          <p:cNvPicPr>
            <a:picLocks noChangeAspect="1"/>
          </p:cNvPicPr>
          <p:nvPr/>
        </p:nvPicPr>
        <p:blipFill rotWithShape="1">
          <a:blip r:embed="rId2"/>
          <a:srcRect l="500" r="18481" b="-4"/>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Slide Number Placeholder 1">
            <a:extLst>
              <a:ext uri="{FF2B5EF4-FFF2-40B4-BE49-F238E27FC236}">
                <a16:creationId xmlns:a16="http://schemas.microsoft.com/office/drawing/2014/main" id="{FB999523-B445-1A4E-885B-09CF25EF95C6}"/>
              </a:ext>
            </a:extLst>
          </p:cNvPr>
          <p:cNvSpPr>
            <a:spLocks noGrp="1"/>
          </p:cNvSpPr>
          <p:nvPr>
            <p:ph type="sldNum" sz="quarter" idx="12"/>
          </p:nvPr>
        </p:nvSpPr>
        <p:spPr>
          <a:xfrm>
            <a:off x="11000232" y="6108192"/>
            <a:ext cx="548640" cy="548640"/>
          </a:xfrm>
          <a:prstGeom prst="ellipse">
            <a:avLst/>
          </a:prstGeom>
          <a:solidFill>
            <a:srgbClr val="7A200A"/>
          </a:solidFill>
        </p:spPr>
        <p:txBody>
          <a:bodyPr anchor="ctr">
            <a:normAutofit/>
          </a:bodyPr>
          <a:lstStyle/>
          <a:p>
            <a:pPr algn="ctr">
              <a:spcAft>
                <a:spcPts val="600"/>
              </a:spcAft>
            </a:pPr>
            <a:fld id="{D285E738-13D9-C24B-B611-F0C7CE016421}" type="slidenum">
              <a:rPr lang="en-US" sz="1500">
                <a:solidFill>
                  <a:srgbClr val="FFFFFF"/>
                </a:solidFill>
              </a:rPr>
              <a:pPr algn="ctr">
                <a:spcAft>
                  <a:spcPts val="600"/>
                </a:spcAft>
              </a:pPr>
              <a:t>23</a:t>
            </a:fld>
            <a:endParaRPr lang="en-US" sz="1500">
              <a:solidFill>
                <a:srgbClr val="FFFFFF"/>
              </a:solidFill>
            </a:endParaRPr>
          </a:p>
        </p:txBody>
      </p:sp>
    </p:spTree>
    <p:extLst>
      <p:ext uri="{BB962C8B-B14F-4D97-AF65-F5344CB8AC3E}">
        <p14:creationId xmlns:p14="http://schemas.microsoft.com/office/powerpoint/2010/main" val="377735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40" descr="https://lh3.googleusercontent.com/c1W_gWobnMrFT3OgS6v_2br_pRqEKP-i9IeHeRhnPf5YXdsxk5SwW7SxG6NIQy76_FQnUPhQKp3vZvK614--3Mw2sO8bjTE4Qk0KUSO5pCD_j8AN-Ksu9Z346yObuwLz2Np_hHL2AE0"/>
          <p:cNvPicPr preferRelativeResize="0"/>
          <p:nvPr/>
        </p:nvPicPr>
        <p:blipFill rotWithShape="1">
          <a:blip r:embed="rId3">
            <a:alphaModFix/>
          </a:blip>
          <a:srcRect t="23567" b="16111"/>
          <a:stretch/>
        </p:blipFill>
        <p:spPr>
          <a:xfrm>
            <a:off x="20" y="11"/>
            <a:ext cx="12191981" cy="6857989"/>
          </a:xfrm>
          <a:prstGeom prst="rect">
            <a:avLst/>
          </a:prstGeom>
          <a:noFill/>
          <a:ln>
            <a:noFill/>
          </a:ln>
        </p:spPr>
      </p:pic>
      <p:sp>
        <p:nvSpPr>
          <p:cNvPr id="2" name="Slide Number Placeholder 1">
            <a:extLst>
              <a:ext uri="{FF2B5EF4-FFF2-40B4-BE49-F238E27FC236}">
                <a16:creationId xmlns:a16="http://schemas.microsoft.com/office/drawing/2014/main" id="{0432A148-0451-4E46-97D4-62DE1C21D02B}"/>
              </a:ext>
            </a:extLst>
          </p:cNvPr>
          <p:cNvSpPr>
            <a:spLocks noGrp="1"/>
          </p:cNvSpPr>
          <p:nvPr>
            <p:ph type="sldNum" sz="quarter" idx="12"/>
          </p:nvPr>
        </p:nvSpPr>
        <p:spPr/>
        <p:txBody>
          <a:bodyPr/>
          <a:lstStyle/>
          <a:p>
            <a:fld id="{8AEFB2D0-0D8E-604C-89BC-9821B4E410F4}" type="slidenum">
              <a:rPr lang="en-US" smtClean="0"/>
              <a:t>3</a:t>
            </a:fld>
            <a:endParaRPr lang="en-US"/>
          </a:p>
        </p:txBody>
      </p:sp>
    </p:spTree>
    <p:extLst>
      <p:ext uri="{BB962C8B-B14F-4D97-AF65-F5344CB8AC3E}">
        <p14:creationId xmlns:p14="http://schemas.microsoft.com/office/powerpoint/2010/main" val="278692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41FD-1923-7849-96A9-320D5E041734}"/>
              </a:ext>
            </a:extLst>
          </p:cNvPr>
          <p:cNvSpPr>
            <a:spLocks noGrp="1"/>
          </p:cNvSpPr>
          <p:nvPr>
            <p:ph type="title"/>
          </p:nvPr>
        </p:nvSpPr>
        <p:spPr>
          <a:xfrm>
            <a:off x="8471424" y="1110882"/>
            <a:ext cx="3053039" cy="1293626"/>
          </a:xfrm>
        </p:spPr>
        <p:txBody>
          <a:bodyPr vert="horz" lIns="91440" tIns="45720" rIns="91440" bIns="45720" rtlCol="0" anchor="ctr">
            <a:normAutofit/>
          </a:bodyPr>
          <a:lstStyle/>
          <a:p>
            <a:r>
              <a:rPr lang="en-US" sz="2800" dirty="0"/>
              <a:t>Pop Reflection</a:t>
            </a:r>
          </a:p>
        </p:txBody>
      </p:sp>
      <p:pic>
        <p:nvPicPr>
          <p:cNvPr id="5" name="Picture 4">
            <a:extLst>
              <a:ext uri="{FF2B5EF4-FFF2-40B4-BE49-F238E27FC236}">
                <a16:creationId xmlns:a16="http://schemas.microsoft.com/office/drawing/2014/main" id="{B4A32842-51D0-9842-92E9-050797E442C7}"/>
              </a:ext>
            </a:extLst>
          </p:cNvPr>
          <p:cNvPicPr>
            <a:picLocks noChangeAspect="1"/>
          </p:cNvPicPr>
          <p:nvPr/>
        </p:nvPicPr>
        <p:blipFill>
          <a:blip r:embed="rId2"/>
          <a:stretch>
            <a:fillRect/>
          </a:stretch>
        </p:blipFill>
        <p:spPr>
          <a:xfrm>
            <a:off x="795141" y="994352"/>
            <a:ext cx="6739513" cy="4869296"/>
          </a:xfrm>
          <a:prstGeom prst="rect">
            <a:avLst/>
          </a:prstGeom>
        </p:spPr>
      </p:pic>
      <p:sp>
        <p:nvSpPr>
          <p:cNvPr id="3" name="Content Placeholder 2">
            <a:extLst>
              <a:ext uri="{FF2B5EF4-FFF2-40B4-BE49-F238E27FC236}">
                <a16:creationId xmlns:a16="http://schemas.microsoft.com/office/drawing/2014/main" id="{32642FC2-FDAE-7341-A7A5-5EDDC6D6A66E}"/>
              </a:ext>
            </a:extLst>
          </p:cNvPr>
          <p:cNvSpPr>
            <a:spLocks noGrp="1"/>
          </p:cNvSpPr>
          <p:nvPr>
            <p:ph sz="half" idx="1"/>
          </p:nvPr>
        </p:nvSpPr>
        <p:spPr>
          <a:xfrm>
            <a:off x="7983435" y="2076451"/>
            <a:ext cx="3541028" cy="4141470"/>
          </a:xfrm>
        </p:spPr>
        <p:txBody>
          <a:bodyPr vert="horz" lIns="91440" tIns="45720" rIns="91440" bIns="45720" rtlCol="0">
            <a:normAutofit/>
          </a:bodyPr>
          <a:lstStyle/>
          <a:p>
            <a:pPr marL="514350" indent="0">
              <a:buNone/>
            </a:pPr>
            <a:r>
              <a:rPr lang="en-US" dirty="0"/>
              <a:t>As you consider how the world has changed and the world of work has changed, how does that have impact on the way you are thinking about teaching and learning?</a:t>
            </a:r>
          </a:p>
        </p:txBody>
      </p:sp>
      <p:sp>
        <p:nvSpPr>
          <p:cNvPr id="10" name="Freeform: Shape 9">
            <a:extLst>
              <a:ext uri="{FF2B5EF4-FFF2-40B4-BE49-F238E27FC236}">
                <a16:creationId xmlns:a16="http://schemas.microsoft.com/office/drawing/2014/main" id="{43573EFB-E773-46FC-B866-B57ED2E3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
        <p:nvSpPr>
          <p:cNvPr id="6" name="Slide Number Placeholder 5">
            <a:extLst>
              <a:ext uri="{FF2B5EF4-FFF2-40B4-BE49-F238E27FC236}">
                <a16:creationId xmlns:a16="http://schemas.microsoft.com/office/drawing/2014/main" id="{E9CE5A83-FE9B-DB47-800B-2FA248A848AA}"/>
              </a:ext>
            </a:extLst>
          </p:cNvPr>
          <p:cNvSpPr>
            <a:spLocks noGrp="1"/>
          </p:cNvSpPr>
          <p:nvPr>
            <p:ph type="sldNum" sz="quarter" idx="12"/>
          </p:nvPr>
        </p:nvSpPr>
        <p:spPr/>
        <p:txBody>
          <a:bodyPr/>
          <a:lstStyle/>
          <a:p>
            <a:fld id="{8AEFB2D0-0D8E-604C-89BC-9821B4E410F4}" type="slidenum">
              <a:rPr lang="en-US" smtClean="0"/>
              <a:t>4</a:t>
            </a:fld>
            <a:endParaRPr lang="en-US"/>
          </a:p>
        </p:txBody>
      </p:sp>
    </p:spTree>
    <p:extLst>
      <p:ext uri="{BB962C8B-B14F-4D97-AF65-F5344CB8AC3E}">
        <p14:creationId xmlns:p14="http://schemas.microsoft.com/office/powerpoint/2010/main" val="232626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AD050F1-1FAA-8D47-8F34-D82FC28CBB76}"/>
              </a:ext>
            </a:extLst>
          </p:cNvPr>
          <p:cNvSpPr>
            <a:spLocks noGrp="1"/>
          </p:cNvSpPr>
          <p:nvPr>
            <p:ph type="title"/>
          </p:nvPr>
        </p:nvSpPr>
        <p:spPr>
          <a:xfrm>
            <a:off x="6585882" y="2286000"/>
            <a:ext cx="4805996" cy="3383280"/>
          </a:xfrm>
        </p:spPr>
        <p:txBody>
          <a:bodyPr vert="horz" lIns="91440" tIns="45720" rIns="91440" bIns="45720" rtlCol="0" anchor="t">
            <a:normAutofit/>
          </a:bodyPr>
          <a:lstStyle/>
          <a:p>
            <a:r>
              <a:rPr lang="en-US" sz="4400" dirty="0">
                <a:solidFill>
                  <a:srgbClr val="000000"/>
                </a:solidFill>
              </a:rPr>
              <a:t>Part 2: Defining Key Terms and How it Connects to the Why</a:t>
            </a:r>
          </a:p>
        </p:txBody>
      </p:sp>
      <p:sp>
        <p:nvSpPr>
          <p:cNvPr id="16"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1B7D012-F0CD-AB45-8DBF-86667C0E16F4}"/>
              </a:ext>
            </a:extLst>
          </p:cNvPr>
          <p:cNvPicPr>
            <a:picLocks noChangeAspect="1"/>
          </p:cNvPicPr>
          <p:nvPr/>
        </p:nvPicPr>
        <p:blipFill rotWithShape="1">
          <a:blip r:embed="rId3">
            <a:alphaModFix/>
            <a:extLst/>
          </a:blip>
          <a:srcRect l="10805" r="2297"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8" name="Slide Number Placeholder 7">
            <a:extLst>
              <a:ext uri="{FF2B5EF4-FFF2-40B4-BE49-F238E27FC236}">
                <a16:creationId xmlns:a16="http://schemas.microsoft.com/office/drawing/2014/main" id="{6997A3A9-EAF5-0D4B-95F7-9340F9F4BB50}"/>
              </a:ext>
            </a:extLst>
          </p:cNvPr>
          <p:cNvSpPr>
            <a:spLocks noGrp="1"/>
          </p:cNvSpPr>
          <p:nvPr>
            <p:ph type="sldNum" sz="quarter" idx="12"/>
          </p:nvPr>
        </p:nvSpPr>
        <p:spPr/>
        <p:txBody>
          <a:bodyPr/>
          <a:lstStyle/>
          <a:p>
            <a:fld id="{8AEFB2D0-0D8E-604C-89BC-9821B4E410F4}" type="slidenum">
              <a:rPr lang="en-US" smtClean="0"/>
              <a:t>5</a:t>
            </a:fld>
            <a:endParaRPr lang="en-US"/>
          </a:p>
        </p:txBody>
      </p:sp>
    </p:spTree>
    <p:extLst>
      <p:ext uri="{BB962C8B-B14F-4D97-AF65-F5344CB8AC3E}">
        <p14:creationId xmlns:p14="http://schemas.microsoft.com/office/powerpoint/2010/main" val="51270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0DE6-3828-8542-867C-C0698EEB5DEA}"/>
              </a:ext>
            </a:extLst>
          </p:cNvPr>
          <p:cNvSpPr>
            <a:spLocks noGrp="1"/>
          </p:cNvSpPr>
          <p:nvPr>
            <p:ph type="title"/>
          </p:nvPr>
        </p:nvSpPr>
        <p:spPr>
          <a:xfrm>
            <a:off x="1571811" y="1573586"/>
            <a:ext cx="9122584" cy="1325563"/>
          </a:xfrm>
        </p:spPr>
        <p:txBody>
          <a:bodyPr vert="horz" lIns="91440" tIns="45720" rIns="91440" bIns="45720" rtlCol="0" anchor="ctr">
            <a:normAutofit/>
          </a:bodyPr>
          <a:lstStyle/>
          <a:p>
            <a:r>
              <a:rPr lang="en-US" dirty="0"/>
              <a:t>Contemporary Way of Imagining How to Do School</a:t>
            </a:r>
          </a:p>
        </p:txBody>
      </p:sp>
      <p:sp>
        <p:nvSpPr>
          <p:cNvPr id="3" name="Content Placeholder 2">
            <a:extLst>
              <a:ext uri="{FF2B5EF4-FFF2-40B4-BE49-F238E27FC236}">
                <a16:creationId xmlns:a16="http://schemas.microsoft.com/office/drawing/2014/main" id="{05A37A8F-0FC5-DE40-800E-0BCD20890F8D}"/>
              </a:ext>
            </a:extLst>
          </p:cNvPr>
          <p:cNvSpPr>
            <a:spLocks noGrp="1"/>
          </p:cNvSpPr>
          <p:nvPr>
            <p:ph sz="half" idx="1"/>
          </p:nvPr>
        </p:nvSpPr>
        <p:spPr>
          <a:xfrm>
            <a:off x="4628277" y="2948713"/>
            <a:ext cx="6066118" cy="2438546"/>
          </a:xfrm>
        </p:spPr>
        <p:txBody>
          <a:bodyPr vert="horz" lIns="91440" tIns="45720" rIns="91440" bIns="45720" rtlCol="0">
            <a:normAutofit fontScale="92500" lnSpcReduction="10000"/>
          </a:bodyPr>
          <a:lstStyle/>
          <a:p>
            <a:pPr marL="0" indent="0">
              <a:buNone/>
            </a:pPr>
            <a:r>
              <a:rPr lang="en-US" sz="3200" b="1" dirty="0"/>
              <a:t>That honors:</a:t>
            </a:r>
          </a:p>
          <a:p>
            <a:r>
              <a:rPr lang="en-US" sz="3200" dirty="0"/>
              <a:t>State expectations</a:t>
            </a:r>
          </a:p>
          <a:p>
            <a:r>
              <a:rPr lang="en-US" sz="3200" dirty="0"/>
              <a:t>Community aspirations</a:t>
            </a:r>
          </a:p>
          <a:p>
            <a:r>
              <a:rPr lang="en-US" sz="3200" dirty="0"/>
              <a:t>Developmentally appropriate</a:t>
            </a:r>
          </a:p>
          <a:p>
            <a:r>
              <a:rPr lang="en-US" sz="3200" dirty="0"/>
              <a:t>Values the learning and the learner</a:t>
            </a:r>
          </a:p>
        </p:txBody>
      </p:sp>
      <p:sp>
        <p:nvSpPr>
          <p:cNvPr id="10"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2"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
        <p:nvSpPr>
          <p:cNvPr id="4" name="Slide Number Placeholder 3">
            <a:extLst>
              <a:ext uri="{FF2B5EF4-FFF2-40B4-BE49-F238E27FC236}">
                <a16:creationId xmlns:a16="http://schemas.microsoft.com/office/drawing/2014/main" id="{EA831FA5-D1DD-5E4C-BF3B-9DA0F86E07FA}"/>
              </a:ext>
            </a:extLst>
          </p:cNvPr>
          <p:cNvSpPr>
            <a:spLocks noGrp="1"/>
          </p:cNvSpPr>
          <p:nvPr>
            <p:ph type="sldNum" sz="quarter" idx="12"/>
          </p:nvPr>
        </p:nvSpPr>
        <p:spPr/>
        <p:txBody>
          <a:bodyPr/>
          <a:lstStyle/>
          <a:p>
            <a:fld id="{8AEFB2D0-0D8E-604C-89BC-9821B4E410F4}" type="slidenum">
              <a:rPr lang="en-US" smtClean="0"/>
              <a:t>6</a:t>
            </a:fld>
            <a:endParaRPr lang="en-US"/>
          </a:p>
        </p:txBody>
      </p:sp>
    </p:spTree>
    <p:extLst>
      <p:ext uri="{BB962C8B-B14F-4D97-AF65-F5344CB8AC3E}">
        <p14:creationId xmlns:p14="http://schemas.microsoft.com/office/powerpoint/2010/main" val="121322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
        <p:cNvGrpSpPr/>
        <p:nvPr/>
      </p:nvGrpSpPr>
      <p:grpSpPr>
        <a:xfrm>
          <a:off x="0" y="0"/>
          <a:ext cx="0" cy="0"/>
          <a:chOff x="0" y="0"/>
          <a:chExt cx="0" cy="0"/>
        </a:xfrm>
      </p:grpSpPr>
      <p:sp>
        <p:nvSpPr>
          <p:cNvPr id="107" name="Rectangle 10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9" name="Google Shape;229;p41"/>
          <p:cNvSpPr txBox="1">
            <a:spLocks noGrp="1"/>
          </p:cNvSpPr>
          <p:nvPr>
            <p:ph type="title"/>
          </p:nvPr>
        </p:nvSpPr>
        <p:spPr>
          <a:xfrm>
            <a:off x="1179226" y="826680"/>
            <a:ext cx="9833548" cy="1325563"/>
          </a:xfrm>
          <a:prstGeom prst="rect">
            <a:avLst/>
          </a:prstGeom>
        </p:spPr>
        <p:txBody>
          <a:bodyPr spcFirstLastPara="1" vert="horz" lIns="91433" tIns="45700" rIns="91433" bIns="45700" rtlCol="0" anchorCtr="0">
            <a:normAutofit/>
          </a:bodyPr>
          <a:lstStyle/>
          <a:p>
            <a:pPr algn="ctr">
              <a:spcBef>
                <a:spcPts val="0"/>
              </a:spcBef>
            </a:pPr>
            <a:r>
              <a:rPr lang="en-US" sz="4000">
                <a:solidFill>
                  <a:srgbClr val="FFFFFF"/>
                </a:solidFill>
              </a:rPr>
              <a:t>Definition of Personalized Learning</a:t>
            </a:r>
          </a:p>
        </p:txBody>
      </p:sp>
      <p:sp>
        <p:nvSpPr>
          <p:cNvPr id="230" name="Google Shape;230;p41"/>
          <p:cNvSpPr txBox="1">
            <a:spLocks noGrp="1"/>
          </p:cNvSpPr>
          <p:nvPr>
            <p:ph type="body" idx="1"/>
          </p:nvPr>
        </p:nvSpPr>
        <p:spPr>
          <a:xfrm>
            <a:off x="1179226" y="3092970"/>
            <a:ext cx="9833548" cy="2693976"/>
          </a:xfrm>
          <a:prstGeom prst="rect">
            <a:avLst/>
          </a:prstGeom>
        </p:spPr>
        <p:txBody>
          <a:bodyPr spcFirstLastPara="1" vert="horz" lIns="91433" tIns="45700" rIns="91433" bIns="45700" rtlCol="0" anchorCtr="0">
            <a:normAutofit fontScale="92500" lnSpcReduction="10000"/>
          </a:bodyPr>
          <a:lstStyle/>
          <a:p>
            <a:pPr marL="0" indent="0">
              <a:spcBef>
                <a:spcPts val="1067"/>
              </a:spcBef>
              <a:buNone/>
            </a:pPr>
            <a:r>
              <a:rPr lang="en-US" sz="4300" i="1" dirty="0">
                <a:solidFill>
                  <a:srgbClr val="000000"/>
                </a:solidFill>
              </a:rPr>
              <a:t>Personalized learning is a progressively student-driven model where students deeply engage in meaningful, authentic, and rigorous challenges to demonstrate desired outcomes. </a:t>
            </a:r>
            <a:endParaRPr lang="en-US" sz="3500" i="1" dirty="0">
              <a:solidFill>
                <a:srgbClr val="000000"/>
              </a:solidFill>
            </a:endParaRPr>
          </a:p>
          <a:p>
            <a:pPr marL="0" indent="0">
              <a:spcBef>
                <a:spcPts val="1067"/>
              </a:spcBef>
              <a:buNone/>
            </a:pPr>
            <a:r>
              <a:rPr lang="en-US" sz="3200" i="1" dirty="0">
                <a:solidFill>
                  <a:srgbClr val="000000"/>
                </a:solidFill>
              </a:rPr>
              <a:t>					— </a:t>
            </a:r>
            <a:r>
              <a:rPr lang="en-US" sz="3200" i="1" dirty="0" err="1">
                <a:solidFill>
                  <a:srgbClr val="000000"/>
                </a:solidFill>
              </a:rPr>
              <a:t>Zmuda</a:t>
            </a:r>
            <a:r>
              <a:rPr lang="en-US" sz="3200" i="1" dirty="0">
                <a:solidFill>
                  <a:srgbClr val="000000"/>
                </a:solidFill>
              </a:rPr>
              <a:t>, Curtis, Ullman (2015)</a:t>
            </a:r>
          </a:p>
        </p:txBody>
      </p:sp>
      <p:sp>
        <p:nvSpPr>
          <p:cNvPr id="2" name="Slide Number Placeholder 1">
            <a:extLst>
              <a:ext uri="{FF2B5EF4-FFF2-40B4-BE49-F238E27FC236}">
                <a16:creationId xmlns:a16="http://schemas.microsoft.com/office/drawing/2014/main" id="{B2DFF552-FC9C-2940-BF8A-9AC300B686BB}"/>
              </a:ext>
            </a:extLst>
          </p:cNvPr>
          <p:cNvSpPr>
            <a:spLocks noGrp="1"/>
          </p:cNvSpPr>
          <p:nvPr>
            <p:ph type="sldNum" sz="quarter" idx="12"/>
          </p:nvPr>
        </p:nvSpPr>
        <p:spPr/>
        <p:txBody>
          <a:bodyPr/>
          <a:lstStyle/>
          <a:p>
            <a:fld id="{8AEFB2D0-0D8E-604C-89BC-9821B4E410F4}" type="slidenum">
              <a:rPr lang="en-US" smtClean="0"/>
              <a:t>7</a:t>
            </a:fld>
            <a:endParaRPr lang="en-US"/>
          </a:p>
        </p:txBody>
      </p:sp>
    </p:spTree>
    <p:extLst>
      <p:ext uri="{BB962C8B-B14F-4D97-AF65-F5344CB8AC3E}">
        <p14:creationId xmlns:p14="http://schemas.microsoft.com/office/powerpoint/2010/main" val="278225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4965430" y="629268"/>
            <a:ext cx="6586491" cy="1286160"/>
          </a:xfrm>
          <a:prstGeom prst="rect">
            <a:avLst/>
          </a:prstGeom>
        </p:spPr>
        <p:txBody>
          <a:bodyPr spcFirstLastPara="1" vert="horz" lIns="91433" tIns="45700" rIns="91433" bIns="45700" rtlCol="0" anchor="b" anchorCtr="0">
            <a:normAutofit/>
          </a:bodyPr>
          <a:lstStyle/>
          <a:p>
            <a:pPr>
              <a:spcBef>
                <a:spcPts val="0"/>
              </a:spcBef>
            </a:pPr>
            <a:r>
              <a:rPr lang="en" dirty="0"/>
              <a:t>The Power of Story</a:t>
            </a:r>
            <a:endParaRPr dirty="0"/>
          </a:p>
        </p:txBody>
      </p:sp>
      <p:pic>
        <p:nvPicPr>
          <p:cNvPr id="2" name="Picture 1">
            <a:extLst>
              <a:ext uri="{FF2B5EF4-FFF2-40B4-BE49-F238E27FC236}">
                <a16:creationId xmlns:a16="http://schemas.microsoft.com/office/drawing/2014/main" id="{7FE86AA4-5FE1-6442-91D9-4D07AC53FEA7}"/>
              </a:ext>
            </a:extLst>
          </p:cNvPr>
          <p:cNvPicPr>
            <a:picLocks noChangeAspect="1"/>
          </p:cNvPicPr>
          <p:nvPr/>
        </p:nvPicPr>
        <p:blipFill rotWithShape="1">
          <a:blip r:embed="rId3"/>
          <a:srcRect l="16847" r="19108"/>
          <a:stretch/>
        </p:blipFill>
        <p:spPr>
          <a:xfrm>
            <a:off x="20" y="10"/>
            <a:ext cx="4635571" cy="6857990"/>
          </a:xfrm>
          <a:prstGeom prst="rect">
            <a:avLst/>
          </a:prstGeom>
          <a:effectLst/>
        </p:spPr>
      </p:pic>
      <p:cxnSp>
        <p:nvCxnSpPr>
          <p:cNvPr id="126" name="Straight Connector 12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285AC"/>
            </a:solidFill>
          </a:ln>
        </p:spPr>
        <p:style>
          <a:lnRef idx="1">
            <a:schemeClr val="accent1"/>
          </a:lnRef>
          <a:fillRef idx="0">
            <a:schemeClr val="accent1"/>
          </a:fillRef>
          <a:effectRef idx="0">
            <a:schemeClr val="accent1"/>
          </a:effectRef>
          <a:fontRef idx="minor">
            <a:schemeClr val="tx1"/>
          </a:fontRef>
        </p:style>
      </p:cxnSp>
      <p:sp>
        <p:nvSpPr>
          <p:cNvPr id="249" name="Google Shape;249;p44"/>
          <p:cNvSpPr txBox="1">
            <a:spLocks noGrp="1"/>
          </p:cNvSpPr>
          <p:nvPr>
            <p:ph type="body" idx="1"/>
          </p:nvPr>
        </p:nvSpPr>
        <p:spPr>
          <a:xfrm>
            <a:off x="4965431" y="2438400"/>
            <a:ext cx="6586489" cy="3785419"/>
          </a:xfrm>
          <a:prstGeom prst="rect">
            <a:avLst/>
          </a:prstGeom>
        </p:spPr>
        <p:txBody>
          <a:bodyPr spcFirstLastPara="1" vert="horz" lIns="91433" tIns="45700" rIns="91433" bIns="45700" rtlCol="0" anchorCtr="0">
            <a:normAutofit fontScale="85000" lnSpcReduction="20000"/>
          </a:bodyPr>
          <a:lstStyle/>
          <a:p>
            <a:pPr marL="126997" indent="0">
              <a:spcBef>
                <a:spcPts val="1067"/>
              </a:spcBef>
              <a:buSzPts val="2100"/>
              <a:buNone/>
            </a:pPr>
            <a:r>
              <a:rPr lang="en-US" sz="3300" dirty="0"/>
              <a:t>Describe an experience which is highly personalized.</a:t>
            </a:r>
          </a:p>
          <a:p>
            <a:pPr marL="126997" indent="0">
              <a:spcBef>
                <a:spcPts val="0"/>
              </a:spcBef>
              <a:buSzPts val="2100"/>
              <a:buNone/>
            </a:pPr>
            <a:endParaRPr lang="en-US" sz="3300" dirty="0"/>
          </a:p>
          <a:p>
            <a:pPr marL="126997" indent="0">
              <a:spcBef>
                <a:spcPts val="0"/>
              </a:spcBef>
              <a:buSzPts val="2100"/>
              <a:buNone/>
            </a:pPr>
            <a:r>
              <a:rPr lang="en-US" sz="3300" dirty="0"/>
              <a:t>How did that experience match up with the key concepts in PL definition:</a:t>
            </a:r>
          </a:p>
          <a:p>
            <a:pPr lvl="2" indent="-482588">
              <a:spcBef>
                <a:spcPts val="0"/>
              </a:spcBef>
              <a:buSzPts val="2100"/>
              <a:buFont typeface="Wingdings" pitchFamily="2" charset="2"/>
              <a:buChar char="Ø"/>
            </a:pPr>
            <a:r>
              <a:rPr lang="en-US" sz="3300" dirty="0"/>
              <a:t>Self-driven</a:t>
            </a:r>
          </a:p>
          <a:p>
            <a:pPr lvl="2" indent="-482588">
              <a:spcBef>
                <a:spcPts val="0"/>
              </a:spcBef>
              <a:buSzPts val="2100"/>
              <a:buFont typeface="Wingdings" pitchFamily="2" charset="2"/>
              <a:buChar char="Ø"/>
            </a:pPr>
            <a:r>
              <a:rPr lang="en-US" sz="3300" dirty="0"/>
              <a:t>Authentic</a:t>
            </a:r>
          </a:p>
          <a:p>
            <a:pPr lvl="2" indent="-482588">
              <a:spcBef>
                <a:spcPts val="0"/>
              </a:spcBef>
              <a:buSzPts val="2100"/>
              <a:buFont typeface="Wingdings" pitchFamily="2" charset="2"/>
              <a:buChar char="Ø"/>
            </a:pPr>
            <a:r>
              <a:rPr lang="en-US" sz="3300" dirty="0"/>
              <a:t>Demonstrated desired outcomes</a:t>
            </a:r>
          </a:p>
          <a:p>
            <a:pPr marL="0" indent="0">
              <a:spcBef>
                <a:spcPts val="1067"/>
              </a:spcBef>
              <a:buNone/>
            </a:pPr>
            <a:r>
              <a:rPr lang="en-US" sz="3300" dirty="0"/>
              <a:t>What other aspects from your story point to personalization?</a:t>
            </a:r>
            <a:endParaRPr lang="en-US" sz="3100" dirty="0"/>
          </a:p>
          <a:p>
            <a:pPr marL="0" indent="0">
              <a:spcBef>
                <a:spcPts val="1067"/>
              </a:spcBef>
              <a:buNone/>
            </a:pPr>
            <a:r>
              <a:rPr lang="en-US" sz="1600" dirty="0"/>
              <a:t> </a:t>
            </a:r>
          </a:p>
        </p:txBody>
      </p:sp>
      <p:sp>
        <p:nvSpPr>
          <p:cNvPr id="3" name="Slide Number Placeholder 2">
            <a:extLst>
              <a:ext uri="{FF2B5EF4-FFF2-40B4-BE49-F238E27FC236}">
                <a16:creationId xmlns:a16="http://schemas.microsoft.com/office/drawing/2014/main" id="{E9FAA728-5ABE-6E4C-8D5B-4FD96E54B0FC}"/>
              </a:ext>
            </a:extLst>
          </p:cNvPr>
          <p:cNvSpPr>
            <a:spLocks noGrp="1"/>
          </p:cNvSpPr>
          <p:nvPr>
            <p:ph type="sldNum" sz="quarter" idx="12"/>
          </p:nvPr>
        </p:nvSpPr>
        <p:spPr/>
        <p:txBody>
          <a:bodyPr/>
          <a:lstStyle/>
          <a:p>
            <a:fld id="{8AEFB2D0-0D8E-604C-89BC-9821B4E410F4}" type="slidenum">
              <a:rPr lang="en-US" smtClean="0"/>
              <a:t>8</a:t>
            </a:fld>
            <a:endParaRPr lang="en-US"/>
          </a:p>
        </p:txBody>
      </p:sp>
    </p:spTree>
    <p:extLst>
      <p:ext uri="{BB962C8B-B14F-4D97-AF65-F5344CB8AC3E}">
        <p14:creationId xmlns:p14="http://schemas.microsoft.com/office/powerpoint/2010/main" val="398978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en" dirty="0"/>
              <a:t>Definition of Habits of Mind</a:t>
            </a:r>
            <a:endParaRPr dirty="0"/>
          </a:p>
        </p:txBody>
      </p:sp>
      <p:sp>
        <p:nvSpPr>
          <p:cNvPr id="236" name="Google Shape;236;p42"/>
          <p:cNvSpPr txBox="1">
            <a:spLocks noGrp="1"/>
          </p:cNvSpPr>
          <p:nvPr>
            <p:ph type="body" idx="2"/>
          </p:nvPr>
        </p:nvSpPr>
        <p:spPr>
          <a:xfrm>
            <a:off x="6781800" y="1825625"/>
            <a:ext cx="5181600" cy="4351200"/>
          </a:xfrm>
          <a:prstGeom prst="rect">
            <a:avLst/>
          </a:prstGeom>
        </p:spPr>
        <p:txBody>
          <a:bodyPr spcFirstLastPara="1" vert="horz" wrap="square" lIns="91433" tIns="45700" rIns="91433" bIns="45700" rtlCol="0" anchor="t" anchorCtr="0">
            <a:noAutofit/>
          </a:bodyPr>
          <a:lstStyle/>
          <a:p>
            <a:pPr marL="0" indent="0">
              <a:spcBef>
                <a:spcPts val="1333"/>
              </a:spcBef>
              <a:buClr>
                <a:schemeClr val="dk1"/>
              </a:buClr>
              <a:buSzPts val="1100"/>
              <a:buNone/>
            </a:pPr>
            <a:r>
              <a:rPr lang="en" sz="3600" dirty="0">
                <a:solidFill>
                  <a:srgbClr val="000000"/>
                </a:solidFill>
              </a:rPr>
              <a:t>Characteristics of what intelligent people do when they are confronted with problems, the resolutions to which are not immediately apparent.</a:t>
            </a:r>
            <a:endParaRPr sz="3600" dirty="0">
              <a:solidFill>
                <a:srgbClr val="000000"/>
              </a:solidFill>
            </a:endParaRPr>
          </a:p>
          <a:p>
            <a:pPr marL="0" indent="0">
              <a:spcBef>
                <a:spcPts val="1333"/>
              </a:spcBef>
              <a:buClr>
                <a:schemeClr val="dk1"/>
              </a:buClr>
              <a:buSzPts val="1100"/>
              <a:buNone/>
            </a:pPr>
            <a:r>
              <a:rPr lang="en" sz="3600" i="1" dirty="0">
                <a:solidFill>
                  <a:srgbClr val="000000"/>
                </a:solidFill>
              </a:rPr>
              <a:t>— Costa and </a:t>
            </a:r>
            <a:r>
              <a:rPr lang="en" sz="3600" i="1" dirty="0" err="1">
                <a:solidFill>
                  <a:srgbClr val="000000"/>
                </a:solidFill>
              </a:rPr>
              <a:t>Kallick</a:t>
            </a:r>
            <a:r>
              <a:rPr lang="en" sz="3600" i="1" dirty="0">
                <a:solidFill>
                  <a:srgbClr val="000000"/>
                </a:solidFill>
              </a:rPr>
              <a:t> (2008)</a:t>
            </a:r>
            <a:endParaRPr sz="3600" i="1" dirty="0">
              <a:solidFill>
                <a:srgbClr val="000000"/>
              </a:solidFill>
            </a:endParaRPr>
          </a:p>
          <a:p>
            <a:pPr marL="0" indent="0">
              <a:spcBef>
                <a:spcPts val="1067"/>
              </a:spcBef>
              <a:buNone/>
            </a:pPr>
            <a:endParaRPr sz="3600" dirty="0">
              <a:solidFill>
                <a:srgbClr val="000000"/>
              </a:solidFill>
            </a:endParaRPr>
          </a:p>
        </p:txBody>
      </p:sp>
      <p:pic>
        <p:nvPicPr>
          <p:cNvPr id="237" name="Google Shape;237;p42"/>
          <p:cNvPicPr preferRelativeResize="0"/>
          <p:nvPr/>
        </p:nvPicPr>
        <p:blipFill>
          <a:blip r:embed="rId3">
            <a:alphaModFix/>
          </a:blip>
          <a:stretch>
            <a:fillRect/>
          </a:stretch>
        </p:blipFill>
        <p:spPr>
          <a:xfrm>
            <a:off x="973667" y="2057302"/>
            <a:ext cx="5808132" cy="3384599"/>
          </a:xfrm>
          <a:prstGeom prst="rect">
            <a:avLst/>
          </a:prstGeom>
          <a:noFill/>
          <a:ln>
            <a:noFill/>
          </a:ln>
        </p:spPr>
      </p:pic>
      <p:sp>
        <p:nvSpPr>
          <p:cNvPr id="2" name="Slide Number Placeholder 1">
            <a:extLst>
              <a:ext uri="{FF2B5EF4-FFF2-40B4-BE49-F238E27FC236}">
                <a16:creationId xmlns:a16="http://schemas.microsoft.com/office/drawing/2014/main" id="{545CB959-6AAD-9C47-AA29-00BC88FFB8E8}"/>
              </a:ext>
            </a:extLst>
          </p:cNvPr>
          <p:cNvSpPr>
            <a:spLocks noGrp="1"/>
          </p:cNvSpPr>
          <p:nvPr>
            <p:ph type="sldNum" sz="quarter" idx="12"/>
          </p:nvPr>
        </p:nvSpPr>
        <p:spPr/>
        <p:txBody>
          <a:bodyPr/>
          <a:lstStyle/>
          <a:p>
            <a:fld id="{8AEFB2D0-0D8E-604C-89BC-9821B4E410F4}" type="slidenum">
              <a:rPr lang="en-US" smtClean="0"/>
              <a:t>9</a:t>
            </a:fld>
            <a:endParaRPr lang="en-US"/>
          </a:p>
        </p:txBody>
      </p:sp>
    </p:spTree>
    <p:extLst>
      <p:ext uri="{BB962C8B-B14F-4D97-AF65-F5344CB8AC3E}">
        <p14:creationId xmlns:p14="http://schemas.microsoft.com/office/powerpoint/2010/main" val="2645007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888</Words>
  <Application>Microsoft Macintosh PowerPoint</Application>
  <PresentationFormat>Widescreen</PresentationFormat>
  <Paragraphs>108</Paragraphs>
  <Slides>23</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ＭＳ 明朝</vt:lpstr>
      <vt:lpstr>Arial</vt:lpstr>
      <vt:lpstr>Calibri</vt:lpstr>
      <vt:lpstr>Calibri Light</vt:lpstr>
      <vt:lpstr>Cambria</vt:lpstr>
      <vt:lpstr>Gill Sans Light</vt:lpstr>
      <vt:lpstr>Times New Roman</vt:lpstr>
      <vt:lpstr>Wingdings</vt:lpstr>
      <vt:lpstr>Office Theme</vt:lpstr>
      <vt:lpstr>2_Office Theme</vt:lpstr>
      <vt:lpstr>1_Office Theme</vt:lpstr>
      <vt:lpstr>Part 1: Compelling Why of Personalized Learning</vt:lpstr>
      <vt:lpstr>VUCA Volatile Uncertain Complex Ambiguous  U.S. Army War College </vt:lpstr>
      <vt:lpstr>PowerPoint Presentation</vt:lpstr>
      <vt:lpstr>Pop Reflection</vt:lpstr>
      <vt:lpstr>Part 2: Defining Key Terms and How it Connects to the Why</vt:lpstr>
      <vt:lpstr>Contemporary Way of Imagining How to Do School</vt:lpstr>
      <vt:lpstr>Definition of Personalized Learning</vt:lpstr>
      <vt:lpstr>The Power of Story</vt:lpstr>
      <vt:lpstr>Definition of Habits of Mind</vt:lpstr>
      <vt:lpstr>PowerPoint Presentation</vt:lpstr>
      <vt:lpstr>Returning to Your Storytelling Experience</vt:lpstr>
      <vt:lpstr>How Personalizing Learning and Habits of Mind Fit Together</vt:lpstr>
      <vt:lpstr>Related but Not a Synonym of Personalized Learning</vt:lpstr>
      <vt:lpstr>Related but Not a Synonym of Personalized Learning</vt:lpstr>
      <vt:lpstr>Four Attributes to Build Culture for Thinking</vt:lpstr>
      <vt:lpstr>Part 3: Growing Learning &amp; Learners by Design</vt:lpstr>
      <vt:lpstr>Definition of Personalized Learning</vt:lpstr>
      <vt:lpstr>PowerPoint Presentation</vt:lpstr>
      <vt:lpstr>Heat Map Example: Civil Rights</vt:lpstr>
      <vt:lpstr>Examples to Review</vt:lpstr>
      <vt:lpstr>PowerPoint Presentation</vt:lpstr>
      <vt:lpstr>Taking It Out for a Test Drive: Develop a Heat Map for this Idea</vt:lpstr>
      <vt:lpstr>Reflection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Compelling Why of Personalized Learning</dc:title>
  <dc:creator>Allison Zmuda</dc:creator>
  <cp:lastModifiedBy>Microsoft Office User</cp:lastModifiedBy>
  <cp:revision>3</cp:revision>
  <dcterms:created xsi:type="dcterms:W3CDTF">2019-01-02T11:01:03Z</dcterms:created>
  <dcterms:modified xsi:type="dcterms:W3CDTF">2019-01-08T21:50:44Z</dcterms:modified>
</cp:coreProperties>
</file>